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CC09"/>
    <a:srgbClr val="E71873"/>
    <a:srgbClr val="D26F0C"/>
    <a:srgbClr val="E1770D"/>
    <a:srgbClr val="C8A063"/>
    <a:srgbClr val="A5E11F"/>
    <a:srgbClr val="FACD6A"/>
    <a:srgbClr val="80D28A"/>
    <a:srgbClr val="9FE296"/>
    <a:srgbClr val="F8B6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45" d="100"/>
          <a:sy n="45" d="100"/>
        </p:scale>
        <p:origin x="22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テキスト プレースホルダー 70"/>
          <p:cNvSpPr>
            <a:spLocks noGrp="1"/>
          </p:cNvSpPr>
          <p:nvPr>
            <p:ph type="body" sz="quarter" idx="10" hasCustomPrompt="1"/>
          </p:nvPr>
        </p:nvSpPr>
        <p:spPr>
          <a:xfrm>
            <a:off x="4708524" y="199869"/>
            <a:ext cx="2632075" cy="32911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zh-CN" dirty="0"/>
              <a:t>20XX</a:t>
            </a:r>
            <a:r>
              <a:rPr kumimoji="1" lang="zh-CN" altLang="en-US" dirty="0"/>
              <a:t>年 春号　〇月～〇月</a:t>
            </a:r>
            <a:endParaRPr kumimoji="1" lang="ja-JP" altLang="en-US" dirty="0"/>
          </a:p>
        </p:txBody>
      </p:sp>
      <p:sp>
        <p:nvSpPr>
          <p:cNvPr id="72" name="テキスト プレースホルダー 70"/>
          <p:cNvSpPr>
            <a:spLocks noGrp="1"/>
          </p:cNvSpPr>
          <p:nvPr>
            <p:ph type="body" sz="quarter" idx="11" hasCustomPrompt="1"/>
          </p:nvPr>
        </p:nvSpPr>
        <p:spPr>
          <a:xfrm rot="21104793">
            <a:off x="5588278" y="1023743"/>
            <a:ext cx="641272" cy="640215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入会費年会費</a:t>
            </a:r>
          </a:p>
        </p:txBody>
      </p:sp>
      <p:sp>
        <p:nvSpPr>
          <p:cNvPr id="73" name="テキスト プレースホルダー 70"/>
          <p:cNvSpPr>
            <a:spLocks noGrp="1"/>
          </p:cNvSpPr>
          <p:nvPr>
            <p:ph type="body" sz="quarter" idx="12" hasCustomPrompt="1"/>
          </p:nvPr>
        </p:nvSpPr>
        <p:spPr>
          <a:xfrm rot="21078415">
            <a:off x="6229899" y="905785"/>
            <a:ext cx="1120574" cy="6402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無料</a:t>
            </a:r>
            <a:r>
              <a:rPr kumimoji="1" lang="en-US" altLang="ja-JP" dirty="0"/>
              <a:t>!</a:t>
            </a:r>
            <a:endParaRPr kumimoji="1" lang="ja-JP" altLang="en-US" dirty="0"/>
          </a:p>
        </p:txBody>
      </p:sp>
      <p:sp>
        <p:nvSpPr>
          <p:cNvPr id="75" name="テキスト プレースホルダー 74"/>
          <p:cNvSpPr>
            <a:spLocks noGrp="1"/>
          </p:cNvSpPr>
          <p:nvPr>
            <p:ph type="body" sz="quarter" idx="13" hasCustomPrompt="1"/>
          </p:nvPr>
        </p:nvSpPr>
        <p:spPr>
          <a:xfrm>
            <a:off x="546893" y="2081213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76" name="テキスト プレースホルダー 74"/>
          <p:cNvSpPr>
            <a:spLocks noGrp="1"/>
          </p:cNvSpPr>
          <p:nvPr>
            <p:ph type="body" sz="quarter" idx="14" hasCustomPrompt="1"/>
          </p:nvPr>
        </p:nvSpPr>
        <p:spPr>
          <a:xfrm>
            <a:off x="4207668" y="2081213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80" name="テキスト プレースホルダー 79"/>
          <p:cNvSpPr>
            <a:spLocks noGrp="1"/>
          </p:cNvSpPr>
          <p:nvPr>
            <p:ph type="body" sz="quarter" idx="15" hasCustomPrompt="1"/>
          </p:nvPr>
        </p:nvSpPr>
        <p:spPr>
          <a:xfrm>
            <a:off x="1709736" y="2503888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81" name="テキスト プレースホルダー 79"/>
          <p:cNvSpPr>
            <a:spLocks noGrp="1"/>
          </p:cNvSpPr>
          <p:nvPr>
            <p:ph type="body" sz="quarter" idx="16" hasCustomPrompt="1"/>
          </p:nvPr>
        </p:nvSpPr>
        <p:spPr>
          <a:xfrm>
            <a:off x="1709736" y="318888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84" name="図プレースホルダー 83"/>
          <p:cNvSpPr>
            <a:spLocks noGrp="1"/>
          </p:cNvSpPr>
          <p:nvPr>
            <p:ph type="pic" sz="quarter" idx="17" hasCustomPrompt="1"/>
          </p:nvPr>
        </p:nvSpPr>
        <p:spPr>
          <a:xfrm>
            <a:off x="314325" y="2503487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85" name="テキスト プレースホルダー 79"/>
          <p:cNvSpPr>
            <a:spLocks noGrp="1"/>
          </p:cNvSpPr>
          <p:nvPr>
            <p:ph type="body" sz="quarter" idx="18" hasCustomPrompt="1"/>
          </p:nvPr>
        </p:nvSpPr>
        <p:spPr>
          <a:xfrm>
            <a:off x="5367336" y="2503888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86" name="テキスト プレースホルダー 79"/>
          <p:cNvSpPr>
            <a:spLocks noGrp="1"/>
          </p:cNvSpPr>
          <p:nvPr>
            <p:ph type="body" sz="quarter" idx="19" hasCustomPrompt="1"/>
          </p:nvPr>
        </p:nvSpPr>
        <p:spPr>
          <a:xfrm>
            <a:off x="5367336" y="318888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87" name="図プレースホルダー 86"/>
          <p:cNvSpPr>
            <a:spLocks noGrp="1"/>
          </p:cNvSpPr>
          <p:nvPr>
            <p:ph type="pic" sz="quarter" idx="20" hasCustomPrompt="1"/>
          </p:nvPr>
        </p:nvSpPr>
        <p:spPr>
          <a:xfrm>
            <a:off x="3971925" y="2503487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12" name="テキスト プレースホルダー 74"/>
          <p:cNvSpPr>
            <a:spLocks noGrp="1"/>
          </p:cNvSpPr>
          <p:nvPr>
            <p:ph type="body" sz="quarter" idx="21" hasCustomPrompt="1"/>
          </p:nvPr>
        </p:nvSpPr>
        <p:spPr>
          <a:xfrm>
            <a:off x="546893" y="3919538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13" name="テキスト プレースホルダー 74"/>
          <p:cNvSpPr>
            <a:spLocks noGrp="1"/>
          </p:cNvSpPr>
          <p:nvPr>
            <p:ph type="body" sz="quarter" idx="22" hasCustomPrompt="1"/>
          </p:nvPr>
        </p:nvSpPr>
        <p:spPr>
          <a:xfrm>
            <a:off x="4207668" y="3919538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14" name="テキスト プレースホルダー 79"/>
          <p:cNvSpPr>
            <a:spLocks noGrp="1"/>
          </p:cNvSpPr>
          <p:nvPr>
            <p:ph type="body" sz="quarter" idx="23" hasCustomPrompt="1"/>
          </p:nvPr>
        </p:nvSpPr>
        <p:spPr>
          <a:xfrm>
            <a:off x="1709736" y="4342213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5" name="テキスト プレースホルダー 79"/>
          <p:cNvSpPr>
            <a:spLocks noGrp="1"/>
          </p:cNvSpPr>
          <p:nvPr>
            <p:ph type="body" sz="quarter" idx="24" hasCustomPrompt="1"/>
          </p:nvPr>
        </p:nvSpPr>
        <p:spPr>
          <a:xfrm>
            <a:off x="1709736" y="5027211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16" name="図プレースホルダー 115"/>
          <p:cNvSpPr>
            <a:spLocks noGrp="1"/>
          </p:cNvSpPr>
          <p:nvPr>
            <p:ph type="pic" sz="quarter" idx="25" hasCustomPrompt="1"/>
          </p:nvPr>
        </p:nvSpPr>
        <p:spPr>
          <a:xfrm>
            <a:off x="314325" y="4341812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17" name="テキスト プレースホルダー 79"/>
          <p:cNvSpPr>
            <a:spLocks noGrp="1"/>
          </p:cNvSpPr>
          <p:nvPr>
            <p:ph type="body" sz="quarter" idx="26" hasCustomPrompt="1"/>
          </p:nvPr>
        </p:nvSpPr>
        <p:spPr>
          <a:xfrm>
            <a:off x="5367336" y="4342213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8" name="テキスト プレースホルダー 79"/>
          <p:cNvSpPr>
            <a:spLocks noGrp="1"/>
          </p:cNvSpPr>
          <p:nvPr>
            <p:ph type="body" sz="quarter" idx="27" hasCustomPrompt="1"/>
          </p:nvPr>
        </p:nvSpPr>
        <p:spPr>
          <a:xfrm>
            <a:off x="5367336" y="5027211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19" name="図プレースホルダー 118"/>
          <p:cNvSpPr>
            <a:spLocks noGrp="1"/>
          </p:cNvSpPr>
          <p:nvPr>
            <p:ph type="pic" sz="quarter" idx="28" hasCustomPrompt="1"/>
          </p:nvPr>
        </p:nvSpPr>
        <p:spPr>
          <a:xfrm>
            <a:off x="3971925" y="4341812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28" name="テキスト プレースホルダー 74"/>
          <p:cNvSpPr>
            <a:spLocks noGrp="1"/>
          </p:cNvSpPr>
          <p:nvPr>
            <p:ph type="body" sz="quarter" idx="29" hasCustomPrompt="1"/>
          </p:nvPr>
        </p:nvSpPr>
        <p:spPr>
          <a:xfrm>
            <a:off x="546893" y="5761246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29" name="テキスト プレースホルダー 74"/>
          <p:cNvSpPr>
            <a:spLocks noGrp="1"/>
          </p:cNvSpPr>
          <p:nvPr>
            <p:ph type="body" sz="quarter" idx="30" hasCustomPrompt="1"/>
          </p:nvPr>
        </p:nvSpPr>
        <p:spPr>
          <a:xfrm>
            <a:off x="4207668" y="5761246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30" name="テキスト プレースホルダー 79"/>
          <p:cNvSpPr>
            <a:spLocks noGrp="1"/>
          </p:cNvSpPr>
          <p:nvPr>
            <p:ph type="body" sz="quarter" idx="31" hasCustomPrompt="1"/>
          </p:nvPr>
        </p:nvSpPr>
        <p:spPr>
          <a:xfrm>
            <a:off x="1709736" y="6183921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31" name="テキスト プレースホルダー 79"/>
          <p:cNvSpPr>
            <a:spLocks noGrp="1"/>
          </p:cNvSpPr>
          <p:nvPr>
            <p:ph type="body" sz="quarter" idx="32" hasCustomPrompt="1"/>
          </p:nvPr>
        </p:nvSpPr>
        <p:spPr>
          <a:xfrm>
            <a:off x="1709736" y="6868919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32" name="図プレースホルダー 131"/>
          <p:cNvSpPr>
            <a:spLocks noGrp="1"/>
          </p:cNvSpPr>
          <p:nvPr>
            <p:ph type="pic" sz="quarter" idx="33" hasCustomPrompt="1"/>
          </p:nvPr>
        </p:nvSpPr>
        <p:spPr>
          <a:xfrm>
            <a:off x="314325" y="6183520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33" name="テキスト プレースホルダー 79"/>
          <p:cNvSpPr>
            <a:spLocks noGrp="1"/>
          </p:cNvSpPr>
          <p:nvPr>
            <p:ph type="body" sz="quarter" idx="34" hasCustomPrompt="1"/>
          </p:nvPr>
        </p:nvSpPr>
        <p:spPr>
          <a:xfrm>
            <a:off x="5367336" y="6183921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34" name="テキスト プレースホルダー 79"/>
          <p:cNvSpPr>
            <a:spLocks noGrp="1"/>
          </p:cNvSpPr>
          <p:nvPr>
            <p:ph type="body" sz="quarter" idx="35" hasCustomPrompt="1"/>
          </p:nvPr>
        </p:nvSpPr>
        <p:spPr>
          <a:xfrm>
            <a:off x="5367336" y="6868919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35" name="図プレースホルダー 134"/>
          <p:cNvSpPr>
            <a:spLocks noGrp="1"/>
          </p:cNvSpPr>
          <p:nvPr>
            <p:ph type="pic" sz="quarter" idx="36" hasCustomPrompt="1"/>
          </p:nvPr>
        </p:nvSpPr>
        <p:spPr>
          <a:xfrm>
            <a:off x="3971925" y="6183520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44" name="テキスト プレースホルダー 74"/>
          <p:cNvSpPr>
            <a:spLocks noGrp="1"/>
          </p:cNvSpPr>
          <p:nvPr>
            <p:ph type="body" sz="quarter" idx="37" hasCustomPrompt="1"/>
          </p:nvPr>
        </p:nvSpPr>
        <p:spPr>
          <a:xfrm>
            <a:off x="546893" y="7603355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45" name="テキスト プレースホルダー 74"/>
          <p:cNvSpPr>
            <a:spLocks noGrp="1"/>
          </p:cNvSpPr>
          <p:nvPr>
            <p:ph type="body" sz="quarter" idx="38" hasCustomPrompt="1"/>
          </p:nvPr>
        </p:nvSpPr>
        <p:spPr>
          <a:xfrm>
            <a:off x="4207668" y="7603355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ここにコース名を入れましょう</a:t>
            </a:r>
          </a:p>
        </p:txBody>
      </p:sp>
      <p:sp>
        <p:nvSpPr>
          <p:cNvPr id="146" name="テキスト プレースホルダー 79"/>
          <p:cNvSpPr>
            <a:spLocks noGrp="1"/>
          </p:cNvSpPr>
          <p:nvPr>
            <p:ph type="body" sz="quarter" idx="39" hasCustomPrompt="1"/>
          </p:nvPr>
        </p:nvSpPr>
        <p:spPr>
          <a:xfrm>
            <a:off x="1709736" y="8026030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47" name="テキスト プレースホルダー 79"/>
          <p:cNvSpPr>
            <a:spLocks noGrp="1"/>
          </p:cNvSpPr>
          <p:nvPr>
            <p:ph type="body" sz="quarter" idx="40" hasCustomPrompt="1"/>
          </p:nvPr>
        </p:nvSpPr>
        <p:spPr>
          <a:xfrm>
            <a:off x="1709736" y="8711028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48" name="図プレースホルダー 147"/>
          <p:cNvSpPr>
            <a:spLocks noGrp="1"/>
          </p:cNvSpPr>
          <p:nvPr>
            <p:ph type="pic" sz="quarter" idx="41" hasCustomPrompt="1"/>
          </p:nvPr>
        </p:nvSpPr>
        <p:spPr>
          <a:xfrm>
            <a:off x="314325" y="8025629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49" name="テキスト プレースホルダー 79"/>
          <p:cNvSpPr>
            <a:spLocks noGrp="1"/>
          </p:cNvSpPr>
          <p:nvPr>
            <p:ph type="body" sz="quarter" idx="42" hasCustomPrompt="1"/>
          </p:nvPr>
        </p:nvSpPr>
        <p:spPr>
          <a:xfrm>
            <a:off x="5367336" y="8026030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50" name="テキスト プレースホルダー 79"/>
          <p:cNvSpPr>
            <a:spLocks noGrp="1"/>
          </p:cNvSpPr>
          <p:nvPr>
            <p:ph type="body" sz="quarter" idx="43" hasCustomPrompt="1"/>
          </p:nvPr>
        </p:nvSpPr>
        <p:spPr>
          <a:xfrm>
            <a:off x="5367336" y="8711028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講師：舞黒 マイコ　　　　　　受講料：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円（月〇回）　　開催日：〇曜日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151" name="図プレースホルダー 150"/>
          <p:cNvSpPr>
            <a:spLocks noGrp="1"/>
          </p:cNvSpPr>
          <p:nvPr>
            <p:ph type="pic" sz="quarter" idx="44" hasCustomPrompt="1"/>
          </p:nvPr>
        </p:nvSpPr>
        <p:spPr>
          <a:xfrm>
            <a:off x="3971925" y="8025629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52" name="テキスト プレースホルダー 74"/>
          <p:cNvSpPr>
            <a:spLocks noGrp="1"/>
          </p:cNvSpPr>
          <p:nvPr>
            <p:ph type="body" sz="quarter" idx="45" hasCustomPrompt="1"/>
          </p:nvPr>
        </p:nvSpPr>
        <p:spPr>
          <a:xfrm>
            <a:off x="172714" y="9666869"/>
            <a:ext cx="4122283" cy="663829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〇〇〇〇文化センター</a:t>
            </a:r>
          </a:p>
        </p:txBody>
      </p:sp>
      <p:sp>
        <p:nvSpPr>
          <p:cNvPr id="153" name="テキスト プレースホルダー 74"/>
          <p:cNvSpPr>
            <a:spLocks noGrp="1"/>
          </p:cNvSpPr>
          <p:nvPr>
            <p:ph type="body" sz="quarter" idx="46" hasCustomPrompt="1"/>
          </p:nvPr>
        </p:nvSpPr>
        <p:spPr>
          <a:xfrm>
            <a:off x="4294997" y="9666869"/>
            <a:ext cx="3134503" cy="663829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00-0000-0000</a:t>
            </a:r>
            <a:endParaRPr kumimoji="1" lang="ja-JP" altLang="en-US" dirty="0"/>
          </a:p>
        </p:txBody>
      </p:sp>
      <p:sp>
        <p:nvSpPr>
          <p:cNvPr id="154" name="テキスト プレースホルダー 74"/>
          <p:cNvSpPr>
            <a:spLocks noGrp="1"/>
          </p:cNvSpPr>
          <p:nvPr>
            <p:ph type="body" sz="quarter" idx="47" hasCustomPrompt="1"/>
          </p:nvPr>
        </p:nvSpPr>
        <p:spPr>
          <a:xfrm>
            <a:off x="172715" y="10117629"/>
            <a:ext cx="2357126" cy="325543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〇〇〇市〇〇〇町</a:t>
            </a:r>
            <a:r>
              <a:rPr kumimoji="1" lang="en-US" altLang="ja-JP" dirty="0"/>
              <a:t>XXX-XXXX</a:t>
            </a:r>
            <a:r>
              <a:rPr kumimoji="1" lang="ja-JP" altLang="en-US" dirty="0"/>
              <a:t>　</a:t>
            </a:r>
          </a:p>
        </p:txBody>
      </p:sp>
      <p:sp>
        <p:nvSpPr>
          <p:cNvPr id="155" name="テキスト プレースホルダー 74"/>
          <p:cNvSpPr>
            <a:spLocks noGrp="1"/>
          </p:cNvSpPr>
          <p:nvPr>
            <p:ph type="body" sz="quarter" idx="48" hasCustomPrompt="1"/>
          </p:nvPr>
        </p:nvSpPr>
        <p:spPr>
          <a:xfrm>
            <a:off x="2626107" y="10117629"/>
            <a:ext cx="2387854" cy="325543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zh-TW" altLang="en-US" dirty="0"/>
              <a:t>受付時間</a:t>
            </a:r>
            <a:r>
              <a:rPr kumimoji="1" lang="ja-JP" altLang="en-US" dirty="0"/>
              <a:t>　</a:t>
            </a:r>
            <a:r>
              <a:rPr kumimoji="1" lang="en-US" altLang="ja-JP" dirty="0"/>
              <a:t>00</a:t>
            </a:r>
            <a:r>
              <a:rPr kumimoji="1" lang="zh-TW" altLang="en-US" dirty="0"/>
              <a:t>：</a:t>
            </a:r>
            <a:r>
              <a:rPr kumimoji="1" lang="en-US" altLang="zh-TW" dirty="0"/>
              <a:t>00</a:t>
            </a:r>
            <a:r>
              <a:rPr kumimoji="1" lang="zh-TW" altLang="en-US" dirty="0"/>
              <a:t>～</a:t>
            </a:r>
            <a:r>
              <a:rPr kumimoji="1" lang="en-US" altLang="zh-TW" dirty="0"/>
              <a:t>00</a:t>
            </a:r>
            <a:r>
              <a:rPr kumimoji="1" lang="zh-TW" altLang="en-US" dirty="0"/>
              <a:t>：</a:t>
            </a:r>
            <a:r>
              <a:rPr kumimoji="1" lang="en-US" altLang="zh-TW" dirty="0"/>
              <a:t>00</a:t>
            </a:r>
            <a:endParaRPr kumimoji="1" lang="ja-JP" altLang="en-US" dirty="0"/>
          </a:p>
        </p:txBody>
      </p:sp>
      <p:sp>
        <p:nvSpPr>
          <p:cNvPr id="156" name="テキスト プレースホルダー 74"/>
          <p:cNvSpPr>
            <a:spLocks noGrp="1"/>
          </p:cNvSpPr>
          <p:nvPr>
            <p:ph type="body" sz="quarter" idx="49" hasCustomPrompt="1"/>
          </p:nvPr>
        </p:nvSpPr>
        <p:spPr>
          <a:xfrm>
            <a:off x="5075950" y="10117629"/>
            <a:ext cx="2392463" cy="325543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http://XXXX_sample.aa.jp</a:t>
            </a:r>
            <a:endParaRPr kumimoji="1" lang="ja-JP" altLang="en-US" dirty="0"/>
          </a:p>
        </p:txBody>
      </p:sp>
      <p:sp>
        <p:nvSpPr>
          <p:cNvPr id="157" name="テキスト プレースホルダー 74"/>
          <p:cNvSpPr>
            <a:spLocks noGrp="1"/>
          </p:cNvSpPr>
          <p:nvPr>
            <p:ph type="body" sz="quarter" idx="50" hasCustomPrompt="1"/>
          </p:nvPr>
        </p:nvSpPr>
        <p:spPr>
          <a:xfrm>
            <a:off x="172714" y="10384329"/>
            <a:ext cx="7256785" cy="258379"/>
          </a:xfrm>
        </p:spPr>
        <p:txBody>
          <a:bodyPr>
            <a:noAutofit/>
          </a:bodyPr>
          <a:lstStyle>
            <a:lvl1pPr marL="0" indent="0">
              <a:buNone/>
              <a:defRPr sz="800" b="0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ここに注意事項などを入れましょう。ここに注意事項などを入れましょう。ここに注意事項などを入れましょう。ここに注意事項などを入れましょう。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41023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2024/12/11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748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2024/12/11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949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2024/12/11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280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2024/12/11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72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2024/12/11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257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2024/12/11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3745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2024/12/11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351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2024/12/11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25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31F9C-C4F4-4260-990F-0A104FED5414}" type="datetimeFigureOut">
              <a:rPr kumimoji="1" lang="ja-JP" altLang="en-US" smtClean="0"/>
              <a:t>2024/12/11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803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nfo@higashiyamatoshakyou.or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D4B796E5-830F-EE61-EC2C-2160D677ED40}"/>
              </a:ext>
            </a:extLst>
          </p:cNvPr>
          <p:cNvSpPr/>
          <p:nvPr/>
        </p:nvSpPr>
        <p:spPr>
          <a:xfrm>
            <a:off x="152389" y="8237775"/>
            <a:ext cx="7317245" cy="7786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9215A1D-FA31-DECA-990A-AD0EDC9D7AF8}"/>
              </a:ext>
            </a:extLst>
          </p:cNvPr>
          <p:cNvSpPr/>
          <p:nvPr/>
        </p:nvSpPr>
        <p:spPr>
          <a:xfrm>
            <a:off x="136628" y="6926687"/>
            <a:ext cx="7331381" cy="121249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97866AFB-4400-F133-599D-564FB55C6C6E}"/>
              </a:ext>
            </a:extLst>
          </p:cNvPr>
          <p:cNvSpPr/>
          <p:nvPr/>
        </p:nvSpPr>
        <p:spPr>
          <a:xfrm>
            <a:off x="5692863" y="4984519"/>
            <a:ext cx="1775146" cy="1550241"/>
          </a:xfrm>
          <a:prstGeom prst="wedgeEllipseCallou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Rectangle 5"/>
          <p:cNvSpPr>
            <a:spLocks noChangeArrowheads="1"/>
          </p:cNvSpPr>
          <p:nvPr/>
        </p:nvSpPr>
        <p:spPr bwMode="auto">
          <a:xfrm>
            <a:off x="0" y="-1"/>
            <a:ext cx="7559675" cy="185025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2533078" y="573061"/>
            <a:ext cx="4860808" cy="1135058"/>
            <a:chOff x="282095" y="776335"/>
            <a:chExt cx="4860808" cy="1135058"/>
          </a:xfrm>
        </p:grpSpPr>
        <p:sp>
          <p:nvSpPr>
            <p:cNvPr id="104" name="円/楕円 103"/>
            <p:cNvSpPr/>
            <p:nvPr/>
          </p:nvSpPr>
          <p:spPr>
            <a:xfrm>
              <a:off x="282095" y="790073"/>
              <a:ext cx="1091603" cy="1091603"/>
            </a:xfrm>
            <a:prstGeom prst="ellipse">
              <a:avLst/>
            </a:prstGeom>
            <a:solidFill>
              <a:srgbClr val="9207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円/楕円 104"/>
            <p:cNvSpPr/>
            <p:nvPr/>
          </p:nvSpPr>
          <p:spPr>
            <a:xfrm>
              <a:off x="1235848" y="776335"/>
              <a:ext cx="1091603" cy="1091603"/>
            </a:xfrm>
            <a:prstGeom prst="ellipse">
              <a:avLst/>
            </a:prstGeom>
            <a:solidFill>
              <a:srgbClr val="F8B6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円/楕円 105"/>
            <p:cNvSpPr/>
            <p:nvPr/>
          </p:nvSpPr>
          <p:spPr>
            <a:xfrm>
              <a:off x="2161678" y="789495"/>
              <a:ext cx="1091603" cy="1091603"/>
            </a:xfrm>
            <a:prstGeom prst="ellipse">
              <a:avLst/>
            </a:prstGeom>
            <a:solidFill>
              <a:srgbClr val="E718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7" name="円/楕円 106"/>
            <p:cNvSpPr/>
            <p:nvPr/>
          </p:nvSpPr>
          <p:spPr>
            <a:xfrm>
              <a:off x="3113472" y="819790"/>
              <a:ext cx="1091603" cy="1091603"/>
            </a:xfrm>
            <a:prstGeom prst="ellipse">
              <a:avLst/>
            </a:prstGeom>
            <a:solidFill>
              <a:srgbClr val="00A1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円/楕円 107"/>
            <p:cNvSpPr/>
            <p:nvPr/>
          </p:nvSpPr>
          <p:spPr>
            <a:xfrm>
              <a:off x="4051300" y="814046"/>
              <a:ext cx="1091603" cy="1091603"/>
            </a:xfrm>
            <a:prstGeom prst="ellipse">
              <a:avLst/>
            </a:prstGeom>
            <a:solidFill>
              <a:srgbClr val="0791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1" name="Group 8"/>
          <p:cNvGrpSpPr>
            <a:grpSpLocks noChangeAspect="1"/>
          </p:cNvGrpSpPr>
          <p:nvPr/>
        </p:nvGrpSpPr>
        <p:grpSpPr bwMode="auto">
          <a:xfrm>
            <a:off x="-30193" y="1930790"/>
            <a:ext cx="7322543" cy="2848978"/>
            <a:chOff x="2770" y="257"/>
            <a:chExt cx="1996" cy="218"/>
          </a:xfrm>
        </p:grpSpPr>
        <p:sp>
          <p:nvSpPr>
            <p:cNvPr id="22" name="Freeform 9"/>
            <p:cNvSpPr>
              <a:spLocks/>
            </p:cNvSpPr>
            <p:nvPr userDrawn="1"/>
          </p:nvSpPr>
          <p:spPr bwMode="auto">
            <a:xfrm>
              <a:off x="2770" y="257"/>
              <a:ext cx="1996" cy="218"/>
            </a:xfrm>
            <a:custGeom>
              <a:avLst/>
              <a:gdLst>
                <a:gd name="T0" fmla="*/ 134 w 1996"/>
                <a:gd name="T1" fmla="*/ 96 h 218"/>
                <a:gd name="T2" fmla="*/ 0 w 1996"/>
                <a:gd name="T3" fmla="*/ 218 h 218"/>
                <a:gd name="T4" fmla="*/ 1996 w 1996"/>
                <a:gd name="T5" fmla="*/ 218 h 218"/>
                <a:gd name="T6" fmla="*/ 1996 w 1996"/>
                <a:gd name="T7" fmla="*/ 0 h 218"/>
                <a:gd name="T8" fmla="*/ 0 w 1996"/>
                <a:gd name="T9" fmla="*/ 0 h 218"/>
                <a:gd name="T10" fmla="*/ 134 w 1996"/>
                <a:gd name="T11" fmla="*/ 96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96" h="218">
                  <a:moveTo>
                    <a:pt x="134" y="96"/>
                  </a:moveTo>
                  <a:lnTo>
                    <a:pt x="0" y="218"/>
                  </a:lnTo>
                  <a:lnTo>
                    <a:pt x="1996" y="218"/>
                  </a:lnTo>
                  <a:lnTo>
                    <a:pt x="1996" y="0"/>
                  </a:lnTo>
                  <a:lnTo>
                    <a:pt x="0" y="0"/>
                  </a:lnTo>
                  <a:lnTo>
                    <a:pt x="134" y="96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3" name="Freeform 10"/>
            <p:cNvSpPr>
              <a:spLocks noEditPoints="1"/>
            </p:cNvSpPr>
            <p:nvPr userDrawn="1"/>
          </p:nvSpPr>
          <p:spPr bwMode="auto">
            <a:xfrm>
              <a:off x="2832" y="271"/>
              <a:ext cx="1926" cy="180"/>
            </a:xfrm>
            <a:custGeom>
              <a:avLst/>
              <a:gdLst>
                <a:gd name="T0" fmla="*/ 1866 w 1926"/>
                <a:gd name="T1" fmla="*/ 172 h 180"/>
                <a:gd name="T2" fmla="*/ 1758 w 1926"/>
                <a:gd name="T3" fmla="*/ 180 h 180"/>
                <a:gd name="T4" fmla="*/ 1740 w 1926"/>
                <a:gd name="T5" fmla="*/ 174 h 180"/>
                <a:gd name="T6" fmla="*/ 1628 w 1926"/>
                <a:gd name="T7" fmla="*/ 178 h 180"/>
                <a:gd name="T8" fmla="*/ 1612 w 1926"/>
                <a:gd name="T9" fmla="*/ 176 h 180"/>
                <a:gd name="T10" fmla="*/ 1496 w 1926"/>
                <a:gd name="T11" fmla="*/ 176 h 180"/>
                <a:gd name="T12" fmla="*/ 1478 w 1926"/>
                <a:gd name="T13" fmla="*/ 180 h 180"/>
                <a:gd name="T14" fmla="*/ 1372 w 1926"/>
                <a:gd name="T15" fmla="*/ 172 h 180"/>
                <a:gd name="T16" fmla="*/ 1306 w 1926"/>
                <a:gd name="T17" fmla="*/ 180 h 180"/>
                <a:gd name="T18" fmla="*/ 1264 w 1926"/>
                <a:gd name="T19" fmla="*/ 172 h 180"/>
                <a:gd name="T20" fmla="*/ 1156 w 1926"/>
                <a:gd name="T21" fmla="*/ 180 h 180"/>
                <a:gd name="T22" fmla="*/ 1138 w 1926"/>
                <a:gd name="T23" fmla="*/ 176 h 180"/>
                <a:gd name="T24" fmla="*/ 1024 w 1926"/>
                <a:gd name="T25" fmla="*/ 176 h 180"/>
                <a:gd name="T26" fmla="*/ 1008 w 1926"/>
                <a:gd name="T27" fmla="*/ 178 h 180"/>
                <a:gd name="T28" fmla="*/ 894 w 1926"/>
                <a:gd name="T29" fmla="*/ 174 h 180"/>
                <a:gd name="T30" fmla="*/ 876 w 1926"/>
                <a:gd name="T31" fmla="*/ 180 h 180"/>
                <a:gd name="T32" fmla="*/ 790 w 1926"/>
                <a:gd name="T33" fmla="*/ 172 h 180"/>
                <a:gd name="T34" fmla="*/ 682 w 1926"/>
                <a:gd name="T35" fmla="*/ 180 h 180"/>
                <a:gd name="T36" fmla="*/ 664 w 1926"/>
                <a:gd name="T37" fmla="*/ 174 h 180"/>
                <a:gd name="T38" fmla="*/ 550 w 1926"/>
                <a:gd name="T39" fmla="*/ 178 h 180"/>
                <a:gd name="T40" fmla="*/ 536 w 1926"/>
                <a:gd name="T41" fmla="*/ 176 h 180"/>
                <a:gd name="T42" fmla="*/ 420 w 1926"/>
                <a:gd name="T43" fmla="*/ 176 h 180"/>
                <a:gd name="T44" fmla="*/ 402 w 1926"/>
                <a:gd name="T45" fmla="*/ 180 h 180"/>
                <a:gd name="T46" fmla="*/ 294 w 1926"/>
                <a:gd name="T47" fmla="*/ 172 h 180"/>
                <a:gd name="T48" fmla="*/ 230 w 1926"/>
                <a:gd name="T49" fmla="*/ 180 h 180"/>
                <a:gd name="T50" fmla="*/ 188 w 1926"/>
                <a:gd name="T51" fmla="*/ 172 h 180"/>
                <a:gd name="T52" fmla="*/ 80 w 1926"/>
                <a:gd name="T53" fmla="*/ 180 h 180"/>
                <a:gd name="T54" fmla="*/ 62 w 1926"/>
                <a:gd name="T55" fmla="*/ 176 h 180"/>
                <a:gd name="T56" fmla="*/ 18 w 1926"/>
                <a:gd name="T57" fmla="*/ 176 h 180"/>
                <a:gd name="T58" fmla="*/ 60 w 1926"/>
                <a:gd name="T59" fmla="*/ 128 h 180"/>
                <a:gd name="T60" fmla="*/ 116 w 1926"/>
                <a:gd name="T61" fmla="*/ 90 h 180"/>
                <a:gd name="T62" fmla="*/ 56 w 1926"/>
                <a:gd name="T63" fmla="*/ 42 h 180"/>
                <a:gd name="T64" fmla="*/ 42 w 1926"/>
                <a:gd name="T65" fmla="*/ 24 h 180"/>
                <a:gd name="T66" fmla="*/ 1854 w 1926"/>
                <a:gd name="T67" fmla="*/ 8 h 180"/>
                <a:gd name="T68" fmla="*/ 1838 w 1926"/>
                <a:gd name="T69" fmla="*/ 4 h 180"/>
                <a:gd name="T70" fmla="*/ 1724 w 1926"/>
                <a:gd name="T71" fmla="*/ 4 h 180"/>
                <a:gd name="T72" fmla="*/ 1706 w 1926"/>
                <a:gd name="T73" fmla="*/ 8 h 180"/>
                <a:gd name="T74" fmla="*/ 1598 w 1926"/>
                <a:gd name="T75" fmla="*/ 0 h 180"/>
                <a:gd name="T76" fmla="*/ 1534 w 1926"/>
                <a:gd name="T77" fmla="*/ 8 h 180"/>
                <a:gd name="T78" fmla="*/ 1490 w 1926"/>
                <a:gd name="T79" fmla="*/ 0 h 180"/>
                <a:gd name="T80" fmla="*/ 1384 w 1926"/>
                <a:gd name="T81" fmla="*/ 8 h 180"/>
                <a:gd name="T82" fmla="*/ 1366 w 1926"/>
                <a:gd name="T83" fmla="*/ 4 h 180"/>
                <a:gd name="T84" fmla="*/ 1250 w 1926"/>
                <a:gd name="T85" fmla="*/ 4 h 180"/>
                <a:gd name="T86" fmla="*/ 1234 w 1926"/>
                <a:gd name="T87" fmla="*/ 8 h 180"/>
                <a:gd name="T88" fmla="*/ 1122 w 1926"/>
                <a:gd name="T89" fmla="*/ 2 h 180"/>
                <a:gd name="T90" fmla="*/ 1104 w 1926"/>
                <a:gd name="T91" fmla="*/ 8 h 180"/>
                <a:gd name="T92" fmla="*/ 1018 w 1926"/>
                <a:gd name="T93" fmla="*/ 0 h 180"/>
                <a:gd name="T94" fmla="*/ 910 w 1926"/>
                <a:gd name="T95" fmla="*/ 8 h 180"/>
                <a:gd name="T96" fmla="*/ 890 w 1926"/>
                <a:gd name="T97" fmla="*/ 2 h 180"/>
                <a:gd name="T98" fmla="*/ 778 w 1926"/>
                <a:gd name="T99" fmla="*/ 8 h 180"/>
                <a:gd name="T100" fmla="*/ 762 w 1926"/>
                <a:gd name="T101" fmla="*/ 4 h 180"/>
                <a:gd name="T102" fmla="*/ 648 w 1926"/>
                <a:gd name="T103" fmla="*/ 4 h 180"/>
                <a:gd name="T104" fmla="*/ 630 w 1926"/>
                <a:gd name="T105" fmla="*/ 8 h 180"/>
                <a:gd name="T106" fmla="*/ 522 w 1926"/>
                <a:gd name="T107" fmla="*/ 0 h 180"/>
                <a:gd name="T108" fmla="*/ 458 w 1926"/>
                <a:gd name="T109" fmla="*/ 8 h 180"/>
                <a:gd name="T110" fmla="*/ 414 w 1926"/>
                <a:gd name="T111" fmla="*/ 0 h 180"/>
                <a:gd name="T112" fmla="*/ 306 w 1926"/>
                <a:gd name="T113" fmla="*/ 8 h 180"/>
                <a:gd name="T114" fmla="*/ 288 w 1926"/>
                <a:gd name="T115" fmla="*/ 4 h 180"/>
                <a:gd name="T116" fmla="*/ 174 w 1926"/>
                <a:gd name="T117" fmla="*/ 4 h 180"/>
                <a:gd name="T118" fmla="*/ 158 w 1926"/>
                <a:gd name="T119" fmla="*/ 8 h 180"/>
                <a:gd name="T120" fmla="*/ 46 w 1926"/>
                <a:gd name="T121" fmla="*/ 2 h 180"/>
                <a:gd name="T122" fmla="*/ 26 w 1926"/>
                <a:gd name="T123" fmla="*/ 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26" h="180">
                  <a:moveTo>
                    <a:pt x="1910" y="180"/>
                  </a:moveTo>
                  <a:lnTo>
                    <a:pt x="1888" y="180"/>
                  </a:lnTo>
                  <a:lnTo>
                    <a:pt x="1888" y="180"/>
                  </a:lnTo>
                  <a:lnTo>
                    <a:pt x="1886" y="178"/>
                  </a:lnTo>
                  <a:lnTo>
                    <a:pt x="1884" y="176"/>
                  </a:lnTo>
                  <a:lnTo>
                    <a:pt x="1884" y="176"/>
                  </a:lnTo>
                  <a:lnTo>
                    <a:pt x="1886" y="174"/>
                  </a:lnTo>
                  <a:lnTo>
                    <a:pt x="1888" y="172"/>
                  </a:lnTo>
                  <a:lnTo>
                    <a:pt x="1910" y="172"/>
                  </a:lnTo>
                  <a:lnTo>
                    <a:pt x="1910" y="172"/>
                  </a:lnTo>
                  <a:lnTo>
                    <a:pt x="1912" y="174"/>
                  </a:lnTo>
                  <a:lnTo>
                    <a:pt x="1914" y="176"/>
                  </a:lnTo>
                  <a:lnTo>
                    <a:pt x="1914" y="176"/>
                  </a:lnTo>
                  <a:lnTo>
                    <a:pt x="1912" y="178"/>
                  </a:lnTo>
                  <a:lnTo>
                    <a:pt x="1910" y="180"/>
                  </a:lnTo>
                  <a:lnTo>
                    <a:pt x="1910" y="180"/>
                  </a:lnTo>
                  <a:close/>
                  <a:moveTo>
                    <a:pt x="1866" y="180"/>
                  </a:moveTo>
                  <a:lnTo>
                    <a:pt x="1844" y="180"/>
                  </a:lnTo>
                  <a:lnTo>
                    <a:pt x="1844" y="180"/>
                  </a:lnTo>
                  <a:lnTo>
                    <a:pt x="1842" y="178"/>
                  </a:lnTo>
                  <a:lnTo>
                    <a:pt x="1842" y="176"/>
                  </a:lnTo>
                  <a:lnTo>
                    <a:pt x="1842" y="176"/>
                  </a:lnTo>
                  <a:lnTo>
                    <a:pt x="1842" y="174"/>
                  </a:lnTo>
                  <a:lnTo>
                    <a:pt x="1844" y="172"/>
                  </a:lnTo>
                  <a:lnTo>
                    <a:pt x="1866" y="172"/>
                  </a:lnTo>
                  <a:lnTo>
                    <a:pt x="1866" y="172"/>
                  </a:lnTo>
                  <a:lnTo>
                    <a:pt x="1870" y="174"/>
                  </a:lnTo>
                  <a:lnTo>
                    <a:pt x="1870" y="176"/>
                  </a:lnTo>
                  <a:lnTo>
                    <a:pt x="1870" y="176"/>
                  </a:lnTo>
                  <a:lnTo>
                    <a:pt x="1870" y="178"/>
                  </a:lnTo>
                  <a:lnTo>
                    <a:pt x="1866" y="180"/>
                  </a:lnTo>
                  <a:lnTo>
                    <a:pt x="1866" y="180"/>
                  </a:lnTo>
                  <a:close/>
                  <a:moveTo>
                    <a:pt x="1824" y="180"/>
                  </a:moveTo>
                  <a:lnTo>
                    <a:pt x="1802" y="180"/>
                  </a:lnTo>
                  <a:lnTo>
                    <a:pt x="1802" y="180"/>
                  </a:lnTo>
                  <a:lnTo>
                    <a:pt x="1800" y="178"/>
                  </a:lnTo>
                  <a:lnTo>
                    <a:pt x="1798" y="176"/>
                  </a:lnTo>
                  <a:lnTo>
                    <a:pt x="1798" y="176"/>
                  </a:lnTo>
                  <a:lnTo>
                    <a:pt x="1800" y="174"/>
                  </a:lnTo>
                  <a:lnTo>
                    <a:pt x="1802" y="172"/>
                  </a:lnTo>
                  <a:lnTo>
                    <a:pt x="1824" y="172"/>
                  </a:lnTo>
                  <a:lnTo>
                    <a:pt x="1824" y="172"/>
                  </a:lnTo>
                  <a:lnTo>
                    <a:pt x="1826" y="174"/>
                  </a:lnTo>
                  <a:lnTo>
                    <a:pt x="1828" y="176"/>
                  </a:lnTo>
                  <a:lnTo>
                    <a:pt x="1828" y="176"/>
                  </a:lnTo>
                  <a:lnTo>
                    <a:pt x="1826" y="178"/>
                  </a:lnTo>
                  <a:lnTo>
                    <a:pt x="1824" y="180"/>
                  </a:lnTo>
                  <a:lnTo>
                    <a:pt x="1824" y="180"/>
                  </a:lnTo>
                  <a:close/>
                  <a:moveTo>
                    <a:pt x="1780" y="180"/>
                  </a:moveTo>
                  <a:lnTo>
                    <a:pt x="1758" y="180"/>
                  </a:lnTo>
                  <a:lnTo>
                    <a:pt x="1758" y="180"/>
                  </a:lnTo>
                  <a:lnTo>
                    <a:pt x="1756" y="178"/>
                  </a:lnTo>
                  <a:lnTo>
                    <a:pt x="1756" y="176"/>
                  </a:lnTo>
                  <a:lnTo>
                    <a:pt x="1756" y="176"/>
                  </a:lnTo>
                  <a:lnTo>
                    <a:pt x="1756" y="174"/>
                  </a:lnTo>
                  <a:lnTo>
                    <a:pt x="1758" y="172"/>
                  </a:lnTo>
                  <a:lnTo>
                    <a:pt x="1780" y="172"/>
                  </a:lnTo>
                  <a:lnTo>
                    <a:pt x="1780" y="172"/>
                  </a:lnTo>
                  <a:lnTo>
                    <a:pt x="1782" y="174"/>
                  </a:lnTo>
                  <a:lnTo>
                    <a:pt x="1784" y="176"/>
                  </a:lnTo>
                  <a:lnTo>
                    <a:pt x="1784" y="176"/>
                  </a:lnTo>
                  <a:lnTo>
                    <a:pt x="1782" y="178"/>
                  </a:lnTo>
                  <a:lnTo>
                    <a:pt x="1780" y="180"/>
                  </a:lnTo>
                  <a:lnTo>
                    <a:pt x="1780" y="180"/>
                  </a:lnTo>
                  <a:close/>
                  <a:moveTo>
                    <a:pt x="1738" y="180"/>
                  </a:moveTo>
                  <a:lnTo>
                    <a:pt x="1716" y="180"/>
                  </a:lnTo>
                  <a:lnTo>
                    <a:pt x="1716" y="180"/>
                  </a:lnTo>
                  <a:lnTo>
                    <a:pt x="1714" y="178"/>
                  </a:lnTo>
                  <a:lnTo>
                    <a:pt x="1712" y="176"/>
                  </a:lnTo>
                  <a:lnTo>
                    <a:pt x="1712" y="176"/>
                  </a:lnTo>
                  <a:lnTo>
                    <a:pt x="1714" y="174"/>
                  </a:lnTo>
                  <a:lnTo>
                    <a:pt x="1716" y="172"/>
                  </a:lnTo>
                  <a:lnTo>
                    <a:pt x="1738" y="172"/>
                  </a:lnTo>
                  <a:lnTo>
                    <a:pt x="1738" y="172"/>
                  </a:lnTo>
                  <a:lnTo>
                    <a:pt x="1740" y="174"/>
                  </a:lnTo>
                  <a:lnTo>
                    <a:pt x="1742" y="176"/>
                  </a:lnTo>
                  <a:lnTo>
                    <a:pt x="1742" y="176"/>
                  </a:lnTo>
                  <a:lnTo>
                    <a:pt x="1740" y="178"/>
                  </a:lnTo>
                  <a:lnTo>
                    <a:pt x="1738" y="180"/>
                  </a:lnTo>
                  <a:lnTo>
                    <a:pt x="1738" y="180"/>
                  </a:lnTo>
                  <a:close/>
                  <a:moveTo>
                    <a:pt x="1694" y="180"/>
                  </a:moveTo>
                  <a:lnTo>
                    <a:pt x="1672" y="180"/>
                  </a:lnTo>
                  <a:lnTo>
                    <a:pt x="1672" y="180"/>
                  </a:lnTo>
                  <a:lnTo>
                    <a:pt x="1670" y="178"/>
                  </a:lnTo>
                  <a:lnTo>
                    <a:pt x="1668" y="176"/>
                  </a:lnTo>
                  <a:lnTo>
                    <a:pt x="1668" y="176"/>
                  </a:lnTo>
                  <a:lnTo>
                    <a:pt x="1670" y="174"/>
                  </a:lnTo>
                  <a:lnTo>
                    <a:pt x="1672" y="172"/>
                  </a:lnTo>
                  <a:lnTo>
                    <a:pt x="1694" y="172"/>
                  </a:lnTo>
                  <a:lnTo>
                    <a:pt x="1694" y="172"/>
                  </a:lnTo>
                  <a:lnTo>
                    <a:pt x="1696" y="174"/>
                  </a:lnTo>
                  <a:lnTo>
                    <a:pt x="1698" y="176"/>
                  </a:lnTo>
                  <a:lnTo>
                    <a:pt x="1698" y="176"/>
                  </a:lnTo>
                  <a:lnTo>
                    <a:pt x="1696" y="178"/>
                  </a:lnTo>
                  <a:lnTo>
                    <a:pt x="1694" y="180"/>
                  </a:lnTo>
                  <a:lnTo>
                    <a:pt x="1694" y="180"/>
                  </a:lnTo>
                  <a:close/>
                  <a:moveTo>
                    <a:pt x="1652" y="180"/>
                  </a:moveTo>
                  <a:lnTo>
                    <a:pt x="1630" y="180"/>
                  </a:lnTo>
                  <a:lnTo>
                    <a:pt x="1630" y="180"/>
                  </a:lnTo>
                  <a:lnTo>
                    <a:pt x="1628" y="178"/>
                  </a:lnTo>
                  <a:lnTo>
                    <a:pt x="1626" y="176"/>
                  </a:lnTo>
                  <a:lnTo>
                    <a:pt x="1626" y="176"/>
                  </a:lnTo>
                  <a:lnTo>
                    <a:pt x="1628" y="174"/>
                  </a:lnTo>
                  <a:lnTo>
                    <a:pt x="1630" y="172"/>
                  </a:lnTo>
                  <a:lnTo>
                    <a:pt x="1652" y="172"/>
                  </a:lnTo>
                  <a:lnTo>
                    <a:pt x="1652" y="172"/>
                  </a:lnTo>
                  <a:lnTo>
                    <a:pt x="1654" y="174"/>
                  </a:lnTo>
                  <a:lnTo>
                    <a:pt x="1654" y="176"/>
                  </a:lnTo>
                  <a:lnTo>
                    <a:pt x="1654" y="176"/>
                  </a:lnTo>
                  <a:lnTo>
                    <a:pt x="1654" y="178"/>
                  </a:lnTo>
                  <a:lnTo>
                    <a:pt x="1652" y="180"/>
                  </a:lnTo>
                  <a:lnTo>
                    <a:pt x="1652" y="180"/>
                  </a:lnTo>
                  <a:close/>
                  <a:moveTo>
                    <a:pt x="1608" y="180"/>
                  </a:moveTo>
                  <a:lnTo>
                    <a:pt x="1586" y="180"/>
                  </a:lnTo>
                  <a:lnTo>
                    <a:pt x="1586" y="180"/>
                  </a:lnTo>
                  <a:lnTo>
                    <a:pt x="1584" y="178"/>
                  </a:lnTo>
                  <a:lnTo>
                    <a:pt x="1582" y="176"/>
                  </a:lnTo>
                  <a:lnTo>
                    <a:pt x="1582" y="176"/>
                  </a:lnTo>
                  <a:lnTo>
                    <a:pt x="1584" y="174"/>
                  </a:lnTo>
                  <a:lnTo>
                    <a:pt x="1586" y="172"/>
                  </a:lnTo>
                  <a:lnTo>
                    <a:pt x="1608" y="172"/>
                  </a:lnTo>
                  <a:lnTo>
                    <a:pt x="1608" y="172"/>
                  </a:lnTo>
                  <a:lnTo>
                    <a:pt x="1610" y="174"/>
                  </a:lnTo>
                  <a:lnTo>
                    <a:pt x="1612" y="176"/>
                  </a:lnTo>
                  <a:lnTo>
                    <a:pt x="1612" y="176"/>
                  </a:lnTo>
                  <a:lnTo>
                    <a:pt x="1610" y="178"/>
                  </a:lnTo>
                  <a:lnTo>
                    <a:pt x="1608" y="180"/>
                  </a:lnTo>
                  <a:lnTo>
                    <a:pt x="1608" y="180"/>
                  </a:lnTo>
                  <a:close/>
                  <a:moveTo>
                    <a:pt x="1566" y="180"/>
                  </a:moveTo>
                  <a:lnTo>
                    <a:pt x="1544" y="180"/>
                  </a:lnTo>
                  <a:lnTo>
                    <a:pt x="1544" y="180"/>
                  </a:lnTo>
                  <a:lnTo>
                    <a:pt x="1540" y="178"/>
                  </a:lnTo>
                  <a:lnTo>
                    <a:pt x="1540" y="176"/>
                  </a:lnTo>
                  <a:lnTo>
                    <a:pt x="1540" y="176"/>
                  </a:lnTo>
                  <a:lnTo>
                    <a:pt x="1540" y="174"/>
                  </a:lnTo>
                  <a:lnTo>
                    <a:pt x="1544" y="172"/>
                  </a:lnTo>
                  <a:lnTo>
                    <a:pt x="1566" y="172"/>
                  </a:lnTo>
                  <a:lnTo>
                    <a:pt x="1566" y="172"/>
                  </a:lnTo>
                  <a:lnTo>
                    <a:pt x="1568" y="174"/>
                  </a:lnTo>
                  <a:lnTo>
                    <a:pt x="1568" y="176"/>
                  </a:lnTo>
                  <a:lnTo>
                    <a:pt x="1568" y="176"/>
                  </a:lnTo>
                  <a:lnTo>
                    <a:pt x="1568" y="178"/>
                  </a:lnTo>
                  <a:lnTo>
                    <a:pt x="1566" y="180"/>
                  </a:lnTo>
                  <a:lnTo>
                    <a:pt x="1566" y="180"/>
                  </a:lnTo>
                  <a:close/>
                  <a:moveTo>
                    <a:pt x="1522" y="180"/>
                  </a:moveTo>
                  <a:lnTo>
                    <a:pt x="1500" y="180"/>
                  </a:lnTo>
                  <a:lnTo>
                    <a:pt x="1500" y="180"/>
                  </a:lnTo>
                  <a:lnTo>
                    <a:pt x="1498" y="178"/>
                  </a:lnTo>
                  <a:lnTo>
                    <a:pt x="1496" y="176"/>
                  </a:lnTo>
                  <a:lnTo>
                    <a:pt x="1496" y="176"/>
                  </a:lnTo>
                  <a:lnTo>
                    <a:pt x="1498" y="174"/>
                  </a:lnTo>
                  <a:lnTo>
                    <a:pt x="1500" y="172"/>
                  </a:lnTo>
                  <a:lnTo>
                    <a:pt x="1522" y="172"/>
                  </a:lnTo>
                  <a:lnTo>
                    <a:pt x="1522" y="172"/>
                  </a:lnTo>
                  <a:lnTo>
                    <a:pt x="1524" y="174"/>
                  </a:lnTo>
                  <a:lnTo>
                    <a:pt x="1526" y="176"/>
                  </a:lnTo>
                  <a:lnTo>
                    <a:pt x="1526" y="176"/>
                  </a:lnTo>
                  <a:lnTo>
                    <a:pt x="1524" y="178"/>
                  </a:lnTo>
                  <a:lnTo>
                    <a:pt x="1522" y="180"/>
                  </a:lnTo>
                  <a:lnTo>
                    <a:pt x="1522" y="180"/>
                  </a:lnTo>
                  <a:close/>
                  <a:moveTo>
                    <a:pt x="1478" y="180"/>
                  </a:moveTo>
                  <a:lnTo>
                    <a:pt x="1458" y="180"/>
                  </a:lnTo>
                  <a:lnTo>
                    <a:pt x="1458" y="180"/>
                  </a:lnTo>
                  <a:lnTo>
                    <a:pt x="1454" y="178"/>
                  </a:lnTo>
                  <a:lnTo>
                    <a:pt x="1454" y="176"/>
                  </a:lnTo>
                  <a:lnTo>
                    <a:pt x="1454" y="176"/>
                  </a:lnTo>
                  <a:lnTo>
                    <a:pt x="1454" y="174"/>
                  </a:lnTo>
                  <a:lnTo>
                    <a:pt x="1458" y="172"/>
                  </a:lnTo>
                  <a:lnTo>
                    <a:pt x="1478" y="172"/>
                  </a:lnTo>
                  <a:lnTo>
                    <a:pt x="1478" y="172"/>
                  </a:lnTo>
                  <a:lnTo>
                    <a:pt x="1482" y="174"/>
                  </a:lnTo>
                  <a:lnTo>
                    <a:pt x="1482" y="176"/>
                  </a:lnTo>
                  <a:lnTo>
                    <a:pt x="1482" y="176"/>
                  </a:lnTo>
                  <a:lnTo>
                    <a:pt x="1482" y="178"/>
                  </a:lnTo>
                  <a:lnTo>
                    <a:pt x="1478" y="180"/>
                  </a:lnTo>
                  <a:lnTo>
                    <a:pt x="1478" y="180"/>
                  </a:lnTo>
                  <a:close/>
                  <a:moveTo>
                    <a:pt x="1436" y="180"/>
                  </a:moveTo>
                  <a:lnTo>
                    <a:pt x="1414" y="180"/>
                  </a:lnTo>
                  <a:lnTo>
                    <a:pt x="1414" y="180"/>
                  </a:lnTo>
                  <a:lnTo>
                    <a:pt x="1412" y="178"/>
                  </a:lnTo>
                  <a:lnTo>
                    <a:pt x="1410" y="176"/>
                  </a:lnTo>
                  <a:lnTo>
                    <a:pt x="1410" y="176"/>
                  </a:lnTo>
                  <a:lnTo>
                    <a:pt x="1412" y="174"/>
                  </a:lnTo>
                  <a:lnTo>
                    <a:pt x="1414" y="172"/>
                  </a:lnTo>
                  <a:lnTo>
                    <a:pt x="1436" y="172"/>
                  </a:lnTo>
                  <a:lnTo>
                    <a:pt x="1436" y="172"/>
                  </a:lnTo>
                  <a:lnTo>
                    <a:pt x="1438" y="174"/>
                  </a:lnTo>
                  <a:lnTo>
                    <a:pt x="1440" y="176"/>
                  </a:lnTo>
                  <a:lnTo>
                    <a:pt x="1440" y="176"/>
                  </a:lnTo>
                  <a:lnTo>
                    <a:pt x="1438" y="178"/>
                  </a:lnTo>
                  <a:lnTo>
                    <a:pt x="1436" y="180"/>
                  </a:lnTo>
                  <a:lnTo>
                    <a:pt x="1436" y="180"/>
                  </a:lnTo>
                  <a:close/>
                  <a:moveTo>
                    <a:pt x="1392" y="180"/>
                  </a:moveTo>
                  <a:lnTo>
                    <a:pt x="1372" y="180"/>
                  </a:lnTo>
                  <a:lnTo>
                    <a:pt x="1372" y="180"/>
                  </a:lnTo>
                  <a:lnTo>
                    <a:pt x="1368" y="178"/>
                  </a:lnTo>
                  <a:lnTo>
                    <a:pt x="1368" y="176"/>
                  </a:lnTo>
                  <a:lnTo>
                    <a:pt x="1368" y="176"/>
                  </a:lnTo>
                  <a:lnTo>
                    <a:pt x="1368" y="174"/>
                  </a:lnTo>
                  <a:lnTo>
                    <a:pt x="1372" y="172"/>
                  </a:lnTo>
                  <a:lnTo>
                    <a:pt x="1392" y="172"/>
                  </a:lnTo>
                  <a:lnTo>
                    <a:pt x="1392" y="172"/>
                  </a:lnTo>
                  <a:lnTo>
                    <a:pt x="1396" y="174"/>
                  </a:lnTo>
                  <a:lnTo>
                    <a:pt x="1396" y="176"/>
                  </a:lnTo>
                  <a:lnTo>
                    <a:pt x="1396" y="176"/>
                  </a:lnTo>
                  <a:lnTo>
                    <a:pt x="1396" y="178"/>
                  </a:lnTo>
                  <a:lnTo>
                    <a:pt x="1392" y="180"/>
                  </a:lnTo>
                  <a:lnTo>
                    <a:pt x="1392" y="180"/>
                  </a:lnTo>
                  <a:close/>
                  <a:moveTo>
                    <a:pt x="1350" y="180"/>
                  </a:moveTo>
                  <a:lnTo>
                    <a:pt x="1328" y="180"/>
                  </a:lnTo>
                  <a:lnTo>
                    <a:pt x="1328" y="180"/>
                  </a:lnTo>
                  <a:lnTo>
                    <a:pt x="1326" y="178"/>
                  </a:lnTo>
                  <a:lnTo>
                    <a:pt x="1324" y="176"/>
                  </a:lnTo>
                  <a:lnTo>
                    <a:pt x="1324" y="176"/>
                  </a:lnTo>
                  <a:lnTo>
                    <a:pt x="1326" y="174"/>
                  </a:lnTo>
                  <a:lnTo>
                    <a:pt x="1328" y="172"/>
                  </a:lnTo>
                  <a:lnTo>
                    <a:pt x="1350" y="172"/>
                  </a:lnTo>
                  <a:lnTo>
                    <a:pt x="1350" y="172"/>
                  </a:lnTo>
                  <a:lnTo>
                    <a:pt x="1352" y="174"/>
                  </a:lnTo>
                  <a:lnTo>
                    <a:pt x="1354" y="176"/>
                  </a:lnTo>
                  <a:lnTo>
                    <a:pt x="1354" y="176"/>
                  </a:lnTo>
                  <a:lnTo>
                    <a:pt x="1352" y="178"/>
                  </a:lnTo>
                  <a:lnTo>
                    <a:pt x="1350" y="180"/>
                  </a:lnTo>
                  <a:lnTo>
                    <a:pt x="1350" y="180"/>
                  </a:lnTo>
                  <a:close/>
                  <a:moveTo>
                    <a:pt x="1306" y="180"/>
                  </a:moveTo>
                  <a:lnTo>
                    <a:pt x="1286" y="180"/>
                  </a:lnTo>
                  <a:lnTo>
                    <a:pt x="1286" y="180"/>
                  </a:lnTo>
                  <a:lnTo>
                    <a:pt x="1282" y="178"/>
                  </a:lnTo>
                  <a:lnTo>
                    <a:pt x="1282" y="176"/>
                  </a:lnTo>
                  <a:lnTo>
                    <a:pt x="1282" y="176"/>
                  </a:lnTo>
                  <a:lnTo>
                    <a:pt x="1282" y="174"/>
                  </a:lnTo>
                  <a:lnTo>
                    <a:pt x="1286" y="172"/>
                  </a:lnTo>
                  <a:lnTo>
                    <a:pt x="1306" y="172"/>
                  </a:lnTo>
                  <a:lnTo>
                    <a:pt x="1306" y="172"/>
                  </a:lnTo>
                  <a:lnTo>
                    <a:pt x="1310" y="174"/>
                  </a:lnTo>
                  <a:lnTo>
                    <a:pt x="1310" y="176"/>
                  </a:lnTo>
                  <a:lnTo>
                    <a:pt x="1310" y="176"/>
                  </a:lnTo>
                  <a:lnTo>
                    <a:pt x="1310" y="178"/>
                  </a:lnTo>
                  <a:lnTo>
                    <a:pt x="1306" y="180"/>
                  </a:lnTo>
                  <a:lnTo>
                    <a:pt x="1306" y="180"/>
                  </a:lnTo>
                  <a:close/>
                  <a:moveTo>
                    <a:pt x="1264" y="180"/>
                  </a:moveTo>
                  <a:lnTo>
                    <a:pt x="1242" y="180"/>
                  </a:lnTo>
                  <a:lnTo>
                    <a:pt x="1242" y="180"/>
                  </a:lnTo>
                  <a:lnTo>
                    <a:pt x="1240" y="178"/>
                  </a:lnTo>
                  <a:lnTo>
                    <a:pt x="1238" y="176"/>
                  </a:lnTo>
                  <a:lnTo>
                    <a:pt x="1238" y="176"/>
                  </a:lnTo>
                  <a:lnTo>
                    <a:pt x="1240" y="174"/>
                  </a:lnTo>
                  <a:lnTo>
                    <a:pt x="1242" y="172"/>
                  </a:lnTo>
                  <a:lnTo>
                    <a:pt x="1264" y="172"/>
                  </a:lnTo>
                  <a:lnTo>
                    <a:pt x="1264" y="172"/>
                  </a:lnTo>
                  <a:lnTo>
                    <a:pt x="1266" y="174"/>
                  </a:lnTo>
                  <a:lnTo>
                    <a:pt x="1268" y="176"/>
                  </a:lnTo>
                  <a:lnTo>
                    <a:pt x="1268" y="176"/>
                  </a:lnTo>
                  <a:lnTo>
                    <a:pt x="1266" y="178"/>
                  </a:lnTo>
                  <a:lnTo>
                    <a:pt x="1264" y="180"/>
                  </a:lnTo>
                  <a:lnTo>
                    <a:pt x="1264" y="180"/>
                  </a:lnTo>
                  <a:close/>
                  <a:moveTo>
                    <a:pt x="1220" y="180"/>
                  </a:moveTo>
                  <a:lnTo>
                    <a:pt x="1200" y="180"/>
                  </a:lnTo>
                  <a:lnTo>
                    <a:pt x="1200" y="180"/>
                  </a:lnTo>
                  <a:lnTo>
                    <a:pt x="1196" y="178"/>
                  </a:lnTo>
                  <a:lnTo>
                    <a:pt x="1196" y="176"/>
                  </a:lnTo>
                  <a:lnTo>
                    <a:pt x="1196" y="176"/>
                  </a:lnTo>
                  <a:lnTo>
                    <a:pt x="1196" y="174"/>
                  </a:lnTo>
                  <a:lnTo>
                    <a:pt x="1200" y="172"/>
                  </a:lnTo>
                  <a:lnTo>
                    <a:pt x="1220" y="172"/>
                  </a:lnTo>
                  <a:lnTo>
                    <a:pt x="1220" y="172"/>
                  </a:lnTo>
                  <a:lnTo>
                    <a:pt x="1224" y="174"/>
                  </a:lnTo>
                  <a:lnTo>
                    <a:pt x="1224" y="176"/>
                  </a:lnTo>
                  <a:lnTo>
                    <a:pt x="1224" y="176"/>
                  </a:lnTo>
                  <a:lnTo>
                    <a:pt x="1224" y="178"/>
                  </a:lnTo>
                  <a:lnTo>
                    <a:pt x="1220" y="180"/>
                  </a:lnTo>
                  <a:lnTo>
                    <a:pt x="1220" y="180"/>
                  </a:lnTo>
                  <a:close/>
                  <a:moveTo>
                    <a:pt x="1178" y="180"/>
                  </a:moveTo>
                  <a:lnTo>
                    <a:pt x="1156" y="180"/>
                  </a:lnTo>
                  <a:lnTo>
                    <a:pt x="1156" y="180"/>
                  </a:lnTo>
                  <a:lnTo>
                    <a:pt x="1154" y="178"/>
                  </a:lnTo>
                  <a:lnTo>
                    <a:pt x="1152" y="176"/>
                  </a:lnTo>
                  <a:lnTo>
                    <a:pt x="1152" y="176"/>
                  </a:lnTo>
                  <a:lnTo>
                    <a:pt x="1154" y="174"/>
                  </a:lnTo>
                  <a:lnTo>
                    <a:pt x="1156" y="172"/>
                  </a:lnTo>
                  <a:lnTo>
                    <a:pt x="1178" y="172"/>
                  </a:lnTo>
                  <a:lnTo>
                    <a:pt x="1178" y="172"/>
                  </a:lnTo>
                  <a:lnTo>
                    <a:pt x="1180" y="174"/>
                  </a:lnTo>
                  <a:lnTo>
                    <a:pt x="1182" y="176"/>
                  </a:lnTo>
                  <a:lnTo>
                    <a:pt x="1182" y="176"/>
                  </a:lnTo>
                  <a:lnTo>
                    <a:pt x="1180" y="178"/>
                  </a:lnTo>
                  <a:lnTo>
                    <a:pt x="1178" y="180"/>
                  </a:lnTo>
                  <a:lnTo>
                    <a:pt x="1178" y="180"/>
                  </a:lnTo>
                  <a:close/>
                  <a:moveTo>
                    <a:pt x="1134" y="180"/>
                  </a:moveTo>
                  <a:lnTo>
                    <a:pt x="1112" y="180"/>
                  </a:lnTo>
                  <a:lnTo>
                    <a:pt x="1112" y="180"/>
                  </a:lnTo>
                  <a:lnTo>
                    <a:pt x="1110" y="178"/>
                  </a:lnTo>
                  <a:lnTo>
                    <a:pt x="1110" y="176"/>
                  </a:lnTo>
                  <a:lnTo>
                    <a:pt x="1110" y="176"/>
                  </a:lnTo>
                  <a:lnTo>
                    <a:pt x="1110" y="174"/>
                  </a:lnTo>
                  <a:lnTo>
                    <a:pt x="1112" y="172"/>
                  </a:lnTo>
                  <a:lnTo>
                    <a:pt x="1134" y="172"/>
                  </a:lnTo>
                  <a:lnTo>
                    <a:pt x="1134" y="172"/>
                  </a:lnTo>
                  <a:lnTo>
                    <a:pt x="1138" y="174"/>
                  </a:lnTo>
                  <a:lnTo>
                    <a:pt x="1138" y="176"/>
                  </a:lnTo>
                  <a:lnTo>
                    <a:pt x="1138" y="176"/>
                  </a:lnTo>
                  <a:lnTo>
                    <a:pt x="1138" y="178"/>
                  </a:lnTo>
                  <a:lnTo>
                    <a:pt x="1134" y="180"/>
                  </a:lnTo>
                  <a:lnTo>
                    <a:pt x="1134" y="180"/>
                  </a:lnTo>
                  <a:close/>
                  <a:moveTo>
                    <a:pt x="1092" y="180"/>
                  </a:moveTo>
                  <a:lnTo>
                    <a:pt x="1070" y="180"/>
                  </a:lnTo>
                  <a:lnTo>
                    <a:pt x="1070" y="180"/>
                  </a:lnTo>
                  <a:lnTo>
                    <a:pt x="1068" y="178"/>
                  </a:lnTo>
                  <a:lnTo>
                    <a:pt x="1066" y="176"/>
                  </a:lnTo>
                  <a:lnTo>
                    <a:pt x="1066" y="176"/>
                  </a:lnTo>
                  <a:lnTo>
                    <a:pt x="1068" y="174"/>
                  </a:lnTo>
                  <a:lnTo>
                    <a:pt x="1070" y="172"/>
                  </a:lnTo>
                  <a:lnTo>
                    <a:pt x="1092" y="172"/>
                  </a:lnTo>
                  <a:lnTo>
                    <a:pt x="1092" y="172"/>
                  </a:lnTo>
                  <a:lnTo>
                    <a:pt x="1094" y="174"/>
                  </a:lnTo>
                  <a:lnTo>
                    <a:pt x="1096" y="176"/>
                  </a:lnTo>
                  <a:lnTo>
                    <a:pt x="1096" y="176"/>
                  </a:lnTo>
                  <a:lnTo>
                    <a:pt x="1094" y="178"/>
                  </a:lnTo>
                  <a:lnTo>
                    <a:pt x="1092" y="180"/>
                  </a:lnTo>
                  <a:lnTo>
                    <a:pt x="1092" y="180"/>
                  </a:lnTo>
                  <a:close/>
                  <a:moveTo>
                    <a:pt x="1048" y="180"/>
                  </a:moveTo>
                  <a:lnTo>
                    <a:pt x="1026" y="180"/>
                  </a:lnTo>
                  <a:lnTo>
                    <a:pt x="1026" y="180"/>
                  </a:lnTo>
                  <a:lnTo>
                    <a:pt x="1024" y="178"/>
                  </a:lnTo>
                  <a:lnTo>
                    <a:pt x="1024" y="176"/>
                  </a:lnTo>
                  <a:lnTo>
                    <a:pt x="1024" y="176"/>
                  </a:lnTo>
                  <a:lnTo>
                    <a:pt x="1024" y="174"/>
                  </a:lnTo>
                  <a:lnTo>
                    <a:pt x="1026" y="172"/>
                  </a:lnTo>
                  <a:lnTo>
                    <a:pt x="1048" y="172"/>
                  </a:lnTo>
                  <a:lnTo>
                    <a:pt x="1048" y="172"/>
                  </a:lnTo>
                  <a:lnTo>
                    <a:pt x="1050" y="174"/>
                  </a:lnTo>
                  <a:lnTo>
                    <a:pt x="1052" y="176"/>
                  </a:lnTo>
                  <a:lnTo>
                    <a:pt x="1052" y="176"/>
                  </a:lnTo>
                  <a:lnTo>
                    <a:pt x="1050" y="178"/>
                  </a:lnTo>
                  <a:lnTo>
                    <a:pt x="1048" y="180"/>
                  </a:lnTo>
                  <a:lnTo>
                    <a:pt x="1048" y="180"/>
                  </a:lnTo>
                  <a:close/>
                  <a:moveTo>
                    <a:pt x="1006" y="180"/>
                  </a:moveTo>
                  <a:lnTo>
                    <a:pt x="984" y="180"/>
                  </a:lnTo>
                  <a:lnTo>
                    <a:pt x="984" y="180"/>
                  </a:lnTo>
                  <a:lnTo>
                    <a:pt x="982" y="178"/>
                  </a:lnTo>
                  <a:lnTo>
                    <a:pt x="980" y="176"/>
                  </a:lnTo>
                  <a:lnTo>
                    <a:pt x="980" y="176"/>
                  </a:lnTo>
                  <a:lnTo>
                    <a:pt x="982" y="174"/>
                  </a:lnTo>
                  <a:lnTo>
                    <a:pt x="984" y="172"/>
                  </a:lnTo>
                  <a:lnTo>
                    <a:pt x="1006" y="172"/>
                  </a:lnTo>
                  <a:lnTo>
                    <a:pt x="1006" y="172"/>
                  </a:lnTo>
                  <a:lnTo>
                    <a:pt x="1008" y="174"/>
                  </a:lnTo>
                  <a:lnTo>
                    <a:pt x="1008" y="176"/>
                  </a:lnTo>
                  <a:lnTo>
                    <a:pt x="1008" y="176"/>
                  </a:lnTo>
                  <a:lnTo>
                    <a:pt x="1008" y="178"/>
                  </a:lnTo>
                  <a:lnTo>
                    <a:pt x="1006" y="180"/>
                  </a:lnTo>
                  <a:lnTo>
                    <a:pt x="1006" y="180"/>
                  </a:lnTo>
                  <a:close/>
                  <a:moveTo>
                    <a:pt x="962" y="180"/>
                  </a:moveTo>
                  <a:lnTo>
                    <a:pt x="940" y="180"/>
                  </a:lnTo>
                  <a:lnTo>
                    <a:pt x="940" y="180"/>
                  </a:lnTo>
                  <a:lnTo>
                    <a:pt x="938" y="178"/>
                  </a:lnTo>
                  <a:lnTo>
                    <a:pt x="936" y="176"/>
                  </a:lnTo>
                  <a:lnTo>
                    <a:pt x="936" y="176"/>
                  </a:lnTo>
                  <a:lnTo>
                    <a:pt x="938" y="174"/>
                  </a:lnTo>
                  <a:lnTo>
                    <a:pt x="940" y="172"/>
                  </a:lnTo>
                  <a:lnTo>
                    <a:pt x="962" y="172"/>
                  </a:lnTo>
                  <a:lnTo>
                    <a:pt x="962" y="172"/>
                  </a:lnTo>
                  <a:lnTo>
                    <a:pt x="964" y="174"/>
                  </a:lnTo>
                  <a:lnTo>
                    <a:pt x="966" y="176"/>
                  </a:lnTo>
                  <a:lnTo>
                    <a:pt x="966" y="176"/>
                  </a:lnTo>
                  <a:lnTo>
                    <a:pt x="964" y="178"/>
                  </a:lnTo>
                  <a:lnTo>
                    <a:pt x="962" y="180"/>
                  </a:lnTo>
                  <a:lnTo>
                    <a:pt x="962" y="180"/>
                  </a:lnTo>
                  <a:close/>
                  <a:moveTo>
                    <a:pt x="920" y="180"/>
                  </a:moveTo>
                  <a:lnTo>
                    <a:pt x="898" y="180"/>
                  </a:lnTo>
                  <a:lnTo>
                    <a:pt x="898" y="180"/>
                  </a:lnTo>
                  <a:lnTo>
                    <a:pt x="894" y="178"/>
                  </a:lnTo>
                  <a:lnTo>
                    <a:pt x="894" y="176"/>
                  </a:lnTo>
                  <a:lnTo>
                    <a:pt x="894" y="176"/>
                  </a:lnTo>
                  <a:lnTo>
                    <a:pt x="894" y="174"/>
                  </a:lnTo>
                  <a:lnTo>
                    <a:pt x="898" y="172"/>
                  </a:lnTo>
                  <a:lnTo>
                    <a:pt x="920" y="172"/>
                  </a:lnTo>
                  <a:lnTo>
                    <a:pt x="920" y="172"/>
                  </a:lnTo>
                  <a:lnTo>
                    <a:pt x="922" y="174"/>
                  </a:lnTo>
                  <a:lnTo>
                    <a:pt x="922" y="176"/>
                  </a:lnTo>
                  <a:lnTo>
                    <a:pt x="922" y="176"/>
                  </a:lnTo>
                  <a:lnTo>
                    <a:pt x="922" y="178"/>
                  </a:lnTo>
                  <a:lnTo>
                    <a:pt x="920" y="180"/>
                  </a:lnTo>
                  <a:lnTo>
                    <a:pt x="920" y="180"/>
                  </a:lnTo>
                  <a:close/>
                  <a:moveTo>
                    <a:pt x="876" y="180"/>
                  </a:moveTo>
                  <a:lnTo>
                    <a:pt x="854" y="180"/>
                  </a:lnTo>
                  <a:lnTo>
                    <a:pt x="854" y="180"/>
                  </a:lnTo>
                  <a:lnTo>
                    <a:pt x="852" y="178"/>
                  </a:lnTo>
                  <a:lnTo>
                    <a:pt x="850" y="176"/>
                  </a:lnTo>
                  <a:lnTo>
                    <a:pt x="850" y="176"/>
                  </a:lnTo>
                  <a:lnTo>
                    <a:pt x="852" y="174"/>
                  </a:lnTo>
                  <a:lnTo>
                    <a:pt x="854" y="172"/>
                  </a:lnTo>
                  <a:lnTo>
                    <a:pt x="876" y="172"/>
                  </a:lnTo>
                  <a:lnTo>
                    <a:pt x="876" y="172"/>
                  </a:lnTo>
                  <a:lnTo>
                    <a:pt x="878" y="174"/>
                  </a:lnTo>
                  <a:lnTo>
                    <a:pt x="880" y="176"/>
                  </a:lnTo>
                  <a:lnTo>
                    <a:pt x="880" y="176"/>
                  </a:lnTo>
                  <a:lnTo>
                    <a:pt x="878" y="178"/>
                  </a:lnTo>
                  <a:lnTo>
                    <a:pt x="876" y="180"/>
                  </a:lnTo>
                  <a:lnTo>
                    <a:pt x="876" y="180"/>
                  </a:lnTo>
                  <a:close/>
                  <a:moveTo>
                    <a:pt x="834" y="180"/>
                  </a:moveTo>
                  <a:lnTo>
                    <a:pt x="812" y="180"/>
                  </a:lnTo>
                  <a:lnTo>
                    <a:pt x="812" y="180"/>
                  </a:lnTo>
                  <a:lnTo>
                    <a:pt x="808" y="178"/>
                  </a:lnTo>
                  <a:lnTo>
                    <a:pt x="808" y="176"/>
                  </a:lnTo>
                  <a:lnTo>
                    <a:pt x="808" y="176"/>
                  </a:lnTo>
                  <a:lnTo>
                    <a:pt x="808" y="174"/>
                  </a:lnTo>
                  <a:lnTo>
                    <a:pt x="812" y="172"/>
                  </a:lnTo>
                  <a:lnTo>
                    <a:pt x="834" y="172"/>
                  </a:lnTo>
                  <a:lnTo>
                    <a:pt x="834" y="172"/>
                  </a:lnTo>
                  <a:lnTo>
                    <a:pt x="836" y="174"/>
                  </a:lnTo>
                  <a:lnTo>
                    <a:pt x="836" y="176"/>
                  </a:lnTo>
                  <a:lnTo>
                    <a:pt x="836" y="176"/>
                  </a:lnTo>
                  <a:lnTo>
                    <a:pt x="836" y="178"/>
                  </a:lnTo>
                  <a:lnTo>
                    <a:pt x="834" y="180"/>
                  </a:lnTo>
                  <a:lnTo>
                    <a:pt x="834" y="180"/>
                  </a:lnTo>
                  <a:close/>
                  <a:moveTo>
                    <a:pt x="790" y="180"/>
                  </a:moveTo>
                  <a:lnTo>
                    <a:pt x="768" y="180"/>
                  </a:lnTo>
                  <a:lnTo>
                    <a:pt x="768" y="180"/>
                  </a:lnTo>
                  <a:lnTo>
                    <a:pt x="766" y="178"/>
                  </a:lnTo>
                  <a:lnTo>
                    <a:pt x="764" y="176"/>
                  </a:lnTo>
                  <a:lnTo>
                    <a:pt x="764" y="176"/>
                  </a:lnTo>
                  <a:lnTo>
                    <a:pt x="766" y="174"/>
                  </a:lnTo>
                  <a:lnTo>
                    <a:pt x="768" y="172"/>
                  </a:lnTo>
                  <a:lnTo>
                    <a:pt x="790" y="172"/>
                  </a:lnTo>
                  <a:lnTo>
                    <a:pt x="790" y="172"/>
                  </a:lnTo>
                  <a:lnTo>
                    <a:pt x="792" y="174"/>
                  </a:lnTo>
                  <a:lnTo>
                    <a:pt x="794" y="176"/>
                  </a:lnTo>
                  <a:lnTo>
                    <a:pt x="794" y="176"/>
                  </a:lnTo>
                  <a:lnTo>
                    <a:pt x="792" y="178"/>
                  </a:lnTo>
                  <a:lnTo>
                    <a:pt x="790" y="180"/>
                  </a:lnTo>
                  <a:lnTo>
                    <a:pt x="790" y="180"/>
                  </a:lnTo>
                  <a:close/>
                  <a:moveTo>
                    <a:pt x="746" y="180"/>
                  </a:moveTo>
                  <a:lnTo>
                    <a:pt x="726" y="180"/>
                  </a:lnTo>
                  <a:lnTo>
                    <a:pt x="726" y="180"/>
                  </a:lnTo>
                  <a:lnTo>
                    <a:pt x="722" y="178"/>
                  </a:lnTo>
                  <a:lnTo>
                    <a:pt x="722" y="176"/>
                  </a:lnTo>
                  <a:lnTo>
                    <a:pt x="722" y="176"/>
                  </a:lnTo>
                  <a:lnTo>
                    <a:pt x="722" y="174"/>
                  </a:lnTo>
                  <a:lnTo>
                    <a:pt x="726" y="172"/>
                  </a:lnTo>
                  <a:lnTo>
                    <a:pt x="746" y="172"/>
                  </a:lnTo>
                  <a:lnTo>
                    <a:pt x="746" y="172"/>
                  </a:lnTo>
                  <a:lnTo>
                    <a:pt x="750" y="174"/>
                  </a:lnTo>
                  <a:lnTo>
                    <a:pt x="750" y="176"/>
                  </a:lnTo>
                  <a:lnTo>
                    <a:pt x="750" y="176"/>
                  </a:lnTo>
                  <a:lnTo>
                    <a:pt x="750" y="178"/>
                  </a:lnTo>
                  <a:lnTo>
                    <a:pt x="746" y="180"/>
                  </a:lnTo>
                  <a:lnTo>
                    <a:pt x="746" y="180"/>
                  </a:lnTo>
                  <a:close/>
                  <a:moveTo>
                    <a:pt x="704" y="180"/>
                  </a:moveTo>
                  <a:lnTo>
                    <a:pt x="682" y="180"/>
                  </a:lnTo>
                  <a:lnTo>
                    <a:pt x="682" y="180"/>
                  </a:lnTo>
                  <a:lnTo>
                    <a:pt x="680" y="178"/>
                  </a:lnTo>
                  <a:lnTo>
                    <a:pt x="678" y="176"/>
                  </a:lnTo>
                  <a:lnTo>
                    <a:pt x="678" y="176"/>
                  </a:lnTo>
                  <a:lnTo>
                    <a:pt x="680" y="174"/>
                  </a:lnTo>
                  <a:lnTo>
                    <a:pt x="682" y="172"/>
                  </a:lnTo>
                  <a:lnTo>
                    <a:pt x="704" y="172"/>
                  </a:lnTo>
                  <a:lnTo>
                    <a:pt x="704" y="172"/>
                  </a:lnTo>
                  <a:lnTo>
                    <a:pt x="706" y="174"/>
                  </a:lnTo>
                  <a:lnTo>
                    <a:pt x="708" y="176"/>
                  </a:lnTo>
                  <a:lnTo>
                    <a:pt x="708" y="176"/>
                  </a:lnTo>
                  <a:lnTo>
                    <a:pt x="706" y="178"/>
                  </a:lnTo>
                  <a:lnTo>
                    <a:pt x="704" y="180"/>
                  </a:lnTo>
                  <a:lnTo>
                    <a:pt x="704" y="180"/>
                  </a:lnTo>
                  <a:close/>
                  <a:moveTo>
                    <a:pt x="660" y="180"/>
                  </a:moveTo>
                  <a:lnTo>
                    <a:pt x="640" y="180"/>
                  </a:lnTo>
                  <a:lnTo>
                    <a:pt x="640" y="180"/>
                  </a:lnTo>
                  <a:lnTo>
                    <a:pt x="636" y="178"/>
                  </a:lnTo>
                  <a:lnTo>
                    <a:pt x="636" y="176"/>
                  </a:lnTo>
                  <a:lnTo>
                    <a:pt x="636" y="176"/>
                  </a:lnTo>
                  <a:lnTo>
                    <a:pt x="636" y="174"/>
                  </a:lnTo>
                  <a:lnTo>
                    <a:pt x="640" y="172"/>
                  </a:lnTo>
                  <a:lnTo>
                    <a:pt x="660" y="172"/>
                  </a:lnTo>
                  <a:lnTo>
                    <a:pt x="660" y="172"/>
                  </a:lnTo>
                  <a:lnTo>
                    <a:pt x="664" y="174"/>
                  </a:lnTo>
                  <a:lnTo>
                    <a:pt x="664" y="176"/>
                  </a:lnTo>
                  <a:lnTo>
                    <a:pt x="664" y="176"/>
                  </a:lnTo>
                  <a:lnTo>
                    <a:pt x="664" y="178"/>
                  </a:lnTo>
                  <a:lnTo>
                    <a:pt x="660" y="180"/>
                  </a:lnTo>
                  <a:lnTo>
                    <a:pt x="660" y="180"/>
                  </a:lnTo>
                  <a:close/>
                  <a:moveTo>
                    <a:pt x="618" y="180"/>
                  </a:moveTo>
                  <a:lnTo>
                    <a:pt x="596" y="180"/>
                  </a:lnTo>
                  <a:lnTo>
                    <a:pt x="596" y="180"/>
                  </a:lnTo>
                  <a:lnTo>
                    <a:pt x="594" y="178"/>
                  </a:lnTo>
                  <a:lnTo>
                    <a:pt x="592" y="176"/>
                  </a:lnTo>
                  <a:lnTo>
                    <a:pt x="592" y="176"/>
                  </a:lnTo>
                  <a:lnTo>
                    <a:pt x="594" y="174"/>
                  </a:lnTo>
                  <a:lnTo>
                    <a:pt x="596" y="172"/>
                  </a:lnTo>
                  <a:lnTo>
                    <a:pt x="618" y="172"/>
                  </a:lnTo>
                  <a:lnTo>
                    <a:pt x="618" y="172"/>
                  </a:lnTo>
                  <a:lnTo>
                    <a:pt x="620" y="174"/>
                  </a:lnTo>
                  <a:lnTo>
                    <a:pt x="622" y="176"/>
                  </a:lnTo>
                  <a:lnTo>
                    <a:pt x="622" y="176"/>
                  </a:lnTo>
                  <a:lnTo>
                    <a:pt x="620" y="178"/>
                  </a:lnTo>
                  <a:lnTo>
                    <a:pt x="618" y="180"/>
                  </a:lnTo>
                  <a:lnTo>
                    <a:pt x="618" y="180"/>
                  </a:lnTo>
                  <a:close/>
                  <a:moveTo>
                    <a:pt x="574" y="180"/>
                  </a:moveTo>
                  <a:lnTo>
                    <a:pt x="554" y="180"/>
                  </a:lnTo>
                  <a:lnTo>
                    <a:pt x="554" y="180"/>
                  </a:lnTo>
                  <a:lnTo>
                    <a:pt x="550" y="178"/>
                  </a:lnTo>
                  <a:lnTo>
                    <a:pt x="550" y="176"/>
                  </a:lnTo>
                  <a:lnTo>
                    <a:pt x="550" y="176"/>
                  </a:lnTo>
                  <a:lnTo>
                    <a:pt x="550" y="174"/>
                  </a:lnTo>
                  <a:lnTo>
                    <a:pt x="554" y="172"/>
                  </a:lnTo>
                  <a:lnTo>
                    <a:pt x="574" y="172"/>
                  </a:lnTo>
                  <a:lnTo>
                    <a:pt x="574" y="172"/>
                  </a:lnTo>
                  <a:lnTo>
                    <a:pt x="578" y="174"/>
                  </a:lnTo>
                  <a:lnTo>
                    <a:pt x="578" y="176"/>
                  </a:lnTo>
                  <a:lnTo>
                    <a:pt x="578" y="176"/>
                  </a:lnTo>
                  <a:lnTo>
                    <a:pt x="578" y="178"/>
                  </a:lnTo>
                  <a:lnTo>
                    <a:pt x="574" y="180"/>
                  </a:lnTo>
                  <a:lnTo>
                    <a:pt x="574" y="180"/>
                  </a:lnTo>
                  <a:close/>
                  <a:moveTo>
                    <a:pt x="532" y="180"/>
                  </a:moveTo>
                  <a:lnTo>
                    <a:pt x="510" y="180"/>
                  </a:lnTo>
                  <a:lnTo>
                    <a:pt x="510" y="180"/>
                  </a:lnTo>
                  <a:lnTo>
                    <a:pt x="508" y="178"/>
                  </a:lnTo>
                  <a:lnTo>
                    <a:pt x="506" y="176"/>
                  </a:lnTo>
                  <a:lnTo>
                    <a:pt x="506" y="176"/>
                  </a:lnTo>
                  <a:lnTo>
                    <a:pt x="508" y="174"/>
                  </a:lnTo>
                  <a:lnTo>
                    <a:pt x="510" y="172"/>
                  </a:lnTo>
                  <a:lnTo>
                    <a:pt x="532" y="172"/>
                  </a:lnTo>
                  <a:lnTo>
                    <a:pt x="532" y="172"/>
                  </a:lnTo>
                  <a:lnTo>
                    <a:pt x="534" y="174"/>
                  </a:lnTo>
                  <a:lnTo>
                    <a:pt x="536" y="176"/>
                  </a:lnTo>
                  <a:lnTo>
                    <a:pt x="536" y="176"/>
                  </a:lnTo>
                  <a:lnTo>
                    <a:pt x="534" y="178"/>
                  </a:lnTo>
                  <a:lnTo>
                    <a:pt x="532" y="180"/>
                  </a:lnTo>
                  <a:lnTo>
                    <a:pt x="532" y="180"/>
                  </a:lnTo>
                  <a:close/>
                  <a:moveTo>
                    <a:pt x="488" y="180"/>
                  </a:moveTo>
                  <a:lnTo>
                    <a:pt x="468" y="180"/>
                  </a:lnTo>
                  <a:lnTo>
                    <a:pt x="468" y="180"/>
                  </a:lnTo>
                  <a:lnTo>
                    <a:pt x="464" y="178"/>
                  </a:lnTo>
                  <a:lnTo>
                    <a:pt x="464" y="176"/>
                  </a:lnTo>
                  <a:lnTo>
                    <a:pt x="464" y="176"/>
                  </a:lnTo>
                  <a:lnTo>
                    <a:pt x="464" y="174"/>
                  </a:lnTo>
                  <a:lnTo>
                    <a:pt x="468" y="172"/>
                  </a:lnTo>
                  <a:lnTo>
                    <a:pt x="488" y="172"/>
                  </a:lnTo>
                  <a:lnTo>
                    <a:pt x="488" y="172"/>
                  </a:lnTo>
                  <a:lnTo>
                    <a:pt x="492" y="174"/>
                  </a:lnTo>
                  <a:lnTo>
                    <a:pt x="492" y="176"/>
                  </a:lnTo>
                  <a:lnTo>
                    <a:pt x="492" y="176"/>
                  </a:lnTo>
                  <a:lnTo>
                    <a:pt x="492" y="178"/>
                  </a:lnTo>
                  <a:lnTo>
                    <a:pt x="488" y="180"/>
                  </a:lnTo>
                  <a:lnTo>
                    <a:pt x="488" y="180"/>
                  </a:lnTo>
                  <a:close/>
                  <a:moveTo>
                    <a:pt x="446" y="180"/>
                  </a:moveTo>
                  <a:lnTo>
                    <a:pt x="424" y="180"/>
                  </a:lnTo>
                  <a:lnTo>
                    <a:pt x="424" y="180"/>
                  </a:lnTo>
                  <a:lnTo>
                    <a:pt x="422" y="178"/>
                  </a:lnTo>
                  <a:lnTo>
                    <a:pt x="420" y="176"/>
                  </a:lnTo>
                  <a:lnTo>
                    <a:pt x="420" y="176"/>
                  </a:lnTo>
                  <a:lnTo>
                    <a:pt x="422" y="174"/>
                  </a:lnTo>
                  <a:lnTo>
                    <a:pt x="424" y="172"/>
                  </a:lnTo>
                  <a:lnTo>
                    <a:pt x="446" y="172"/>
                  </a:lnTo>
                  <a:lnTo>
                    <a:pt x="446" y="172"/>
                  </a:lnTo>
                  <a:lnTo>
                    <a:pt x="448" y="174"/>
                  </a:lnTo>
                  <a:lnTo>
                    <a:pt x="450" y="176"/>
                  </a:lnTo>
                  <a:lnTo>
                    <a:pt x="450" y="176"/>
                  </a:lnTo>
                  <a:lnTo>
                    <a:pt x="448" y="178"/>
                  </a:lnTo>
                  <a:lnTo>
                    <a:pt x="446" y="180"/>
                  </a:lnTo>
                  <a:lnTo>
                    <a:pt x="446" y="180"/>
                  </a:lnTo>
                  <a:close/>
                  <a:moveTo>
                    <a:pt x="402" y="180"/>
                  </a:moveTo>
                  <a:lnTo>
                    <a:pt x="380" y="180"/>
                  </a:lnTo>
                  <a:lnTo>
                    <a:pt x="380" y="180"/>
                  </a:lnTo>
                  <a:lnTo>
                    <a:pt x="378" y="178"/>
                  </a:lnTo>
                  <a:lnTo>
                    <a:pt x="378" y="176"/>
                  </a:lnTo>
                  <a:lnTo>
                    <a:pt x="378" y="176"/>
                  </a:lnTo>
                  <a:lnTo>
                    <a:pt x="378" y="174"/>
                  </a:lnTo>
                  <a:lnTo>
                    <a:pt x="380" y="172"/>
                  </a:lnTo>
                  <a:lnTo>
                    <a:pt x="402" y="172"/>
                  </a:lnTo>
                  <a:lnTo>
                    <a:pt x="402" y="172"/>
                  </a:lnTo>
                  <a:lnTo>
                    <a:pt x="406" y="174"/>
                  </a:lnTo>
                  <a:lnTo>
                    <a:pt x="406" y="176"/>
                  </a:lnTo>
                  <a:lnTo>
                    <a:pt x="406" y="176"/>
                  </a:lnTo>
                  <a:lnTo>
                    <a:pt x="406" y="178"/>
                  </a:lnTo>
                  <a:lnTo>
                    <a:pt x="402" y="180"/>
                  </a:lnTo>
                  <a:lnTo>
                    <a:pt x="402" y="180"/>
                  </a:lnTo>
                  <a:close/>
                  <a:moveTo>
                    <a:pt x="360" y="180"/>
                  </a:moveTo>
                  <a:lnTo>
                    <a:pt x="338" y="180"/>
                  </a:lnTo>
                  <a:lnTo>
                    <a:pt x="338" y="180"/>
                  </a:lnTo>
                  <a:lnTo>
                    <a:pt x="336" y="178"/>
                  </a:lnTo>
                  <a:lnTo>
                    <a:pt x="334" y="176"/>
                  </a:lnTo>
                  <a:lnTo>
                    <a:pt x="334" y="176"/>
                  </a:lnTo>
                  <a:lnTo>
                    <a:pt x="336" y="174"/>
                  </a:lnTo>
                  <a:lnTo>
                    <a:pt x="338" y="172"/>
                  </a:lnTo>
                  <a:lnTo>
                    <a:pt x="360" y="172"/>
                  </a:lnTo>
                  <a:lnTo>
                    <a:pt x="360" y="172"/>
                  </a:lnTo>
                  <a:lnTo>
                    <a:pt x="362" y="174"/>
                  </a:lnTo>
                  <a:lnTo>
                    <a:pt x="364" y="176"/>
                  </a:lnTo>
                  <a:lnTo>
                    <a:pt x="364" y="176"/>
                  </a:lnTo>
                  <a:lnTo>
                    <a:pt x="362" y="178"/>
                  </a:lnTo>
                  <a:lnTo>
                    <a:pt x="360" y="180"/>
                  </a:lnTo>
                  <a:lnTo>
                    <a:pt x="360" y="180"/>
                  </a:lnTo>
                  <a:close/>
                  <a:moveTo>
                    <a:pt x="316" y="180"/>
                  </a:moveTo>
                  <a:lnTo>
                    <a:pt x="294" y="180"/>
                  </a:lnTo>
                  <a:lnTo>
                    <a:pt x="294" y="180"/>
                  </a:lnTo>
                  <a:lnTo>
                    <a:pt x="292" y="178"/>
                  </a:lnTo>
                  <a:lnTo>
                    <a:pt x="292" y="176"/>
                  </a:lnTo>
                  <a:lnTo>
                    <a:pt x="292" y="176"/>
                  </a:lnTo>
                  <a:lnTo>
                    <a:pt x="292" y="174"/>
                  </a:lnTo>
                  <a:lnTo>
                    <a:pt x="294" y="172"/>
                  </a:lnTo>
                  <a:lnTo>
                    <a:pt x="316" y="172"/>
                  </a:lnTo>
                  <a:lnTo>
                    <a:pt x="316" y="172"/>
                  </a:lnTo>
                  <a:lnTo>
                    <a:pt x="318" y="174"/>
                  </a:lnTo>
                  <a:lnTo>
                    <a:pt x="320" y="176"/>
                  </a:lnTo>
                  <a:lnTo>
                    <a:pt x="320" y="176"/>
                  </a:lnTo>
                  <a:lnTo>
                    <a:pt x="318" y="178"/>
                  </a:lnTo>
                  <a:lnTo>
                    <a:pt x="316" y="180"/>
                  </a:lnTo>
                  <a:lnTo>
                    <a:pt x="316" y="180"/>
                  </a:lnTo>
                  <a:close/>
                  <a:moveTo>
                    <a:pt x="274" y="180"/>
                  </a:moveTo>
                  <a:lnTo>
                    <a:pt x="252" y="180"/>
                  </a:lnTo>
                  <a:lnTo>
                    <a:pt x="252" y="180"/>
                  </a:lnTo>
                  <a:lnTo>
                    <a:pt x="250" y="178"/>
                  </a:lnTo>
                  <a:lnTo>
                    <a:pt x="248" y="176"/>
                  </a:lnTo>
                  <a:lnTo>
                    <a:pt x="248" y="176"/>
                  </a:lnTo>
                  <a:lnTo>
                    <a:pt x="250" y="174"/>
                  </a:lnTo>
                  <a:lnTo>
                    <a:pt x="252" y="172"/>
                  </a:lnTo>
                  <a:lnTo>
                    <a:pt x="274" y="172"/>
                  </a:lnTo>
                  <a:lnTo>
                    <a:pt x="274" y="172"/>
                  </a:lnTo>
                  <a:lnTo>
                    <a:pt x="276" y="174"/>
                  </a:lnTo>
                  <a:lnTo>
                    <a:pt x="276" y="176"/>
                  </a:lnTo>
                  <a:lnTo>
                    <a:pt x="276" y="176"/>
                  </a:lnTo>
                  <a:lnTo>
                    <a:pt x="276" y="178"/>
                  </a:lnTo>
                  <a:lnTo>
                    <a:pt x="274" y="180"/>
                  </a:lnTo>
                  <a:lnTo>
                    <a:pt x="274" y="180"/>
                  </a:lnTo>
                  <a:close/>
                  <a:moveTo>
                    <a:pt x="230" y="180"/>
                  </a:moveTo>
                  <a:lnTo>
                    <a:pt x="208" y="180"/>
                  </a:lnTo>
                  <a:lnTo>
                    <a:pt x="208" y="180"/>
                  </a:lnTo>
                  <a:lnTo>
                    <a:pt x="206" y="178"/>
                  </a:lnTo>
                  <a:lnTo>
                    <a:pt x="204" y="176"/>
                  </a:lnTo>
                  <a:lnTo>
                    <a:pt x="204" y="176"/>
                  </a:lnTo>
                  <a:lnTo>
                    <a:pt x="206" y="174"/>
                  </a:lnTo>
                  <a:lnTo>
                    <a:pt x="208" y="172"/>
                  </a:lnTo>
                  <a:lnTo>
                    <a:pt x="230" y="172"/>
                  </a:lnTo>
                  <a:lnTo>
                    <a:pt x="230" y="172"/>
                  </a:lnTo>
                  <a:lnTo>
                    <a:pt x="232" y="174"/>
                  </a:lnTo>
                  <a:lnTo>
                    <a:pt x="234" y="176"/>
                  </a:lnTo>
                  <a:lnTo>
                    <a:pt x="234" y="176"/>
                  </a:lnTo>
                  <a:lnTo>
                    <a:pt x="232" y="178"/>
                  </a:lnTo>
                  <a:lnTo>
                    <a:pt x="230" y="180"/>
                  </a:lnTo>
                  <a:lnTo>
                    <a:pt x="230" y="180"/>
                  </a:lnTo>
                  <a:close/>
                  <a:moveTo>
                    <a:pt x="188" y="180"/>
                  </a:moveTo>
                  <a:lnTo>
                    <a:pt x="166" y="180"/>
                  </a:lnTo>
                  <a:lnTo>
                    <a:pt x="166" y="180"/>
                  </a:lnTo>
                  <a:lnTo>
                    <a:pt x="162" y="178"/>
                  </a:lnTo>
                  <a:lnTo>
                    <a:pt x="162" y="176"/>
                  </a:lnTo>
                  <a:lnTo>
                    <a:pt x="162" y="176"/>
                  </a:lnTo>
                  <a:lnTo>
                    <a:pt x="162" y="174"/>
                  </a:lnTo>
                  <a:lnTo>
                    <a:pt x="166" y="172"/>
                  </a:lnTo>
                  <a:lnTo>
                    <a:pt x="188" y="172"/>
                  </a:lnTo>
                  <a:lnTo>
                    <a:pt x="188" y="172"/>
                  </a:lnTo>
                  <a:lnTo>
                    <a:pt x="190" y="174"/>
                  </a:lnTo>
                  <a:lnTo>
                    <a:pt x="190" y="176"/>
                  </a:lnTo>
                  <a:lnTo>
                    <a:pt x="190" y="176"/>
                  </a:lnTo>
                  <a:lnTo>
                    <a:pt x="190" y="178"/>
                  </a:lnTo>
                  <a:lnTo>
                    <a:pt x="188" y="180"/>
                  </a:lnTo>
                  <a:lnTo>
                    <a:pt x="188" y="180"/>
                  </a:lnTo>
                  <a:close/>
                  <a:moveTo>
                    <a:pt x="144" y="180"/>
                  </a:moveTo>
                  <a:lnTo>
                    <a:pt x="122" y="180"/>
                  </a:lnTo>
                  <a:lnTo>
                    <a:pt x="122" y="180"/>
                  </a:lnTo>
                  <a:lnTo>
                    <a:pt x="120" y="178"/>
                  </a:lnTo>
                  <a:lnTo>
                    <a:pt x="118" y="176"/>
                  </a:lnTo>
                  <a:lnTo>
                    <a:pt x="118" y="176"/>
                  </a:lnTo>
                  <a:lnTo>
                    <a:pt x="120" y="174"/>
                  </a:lnTo>
                  <a:lnTo>
                    <a:pt x="122" y="172"/>
                  </a:lnTo>
                  <a:lnTo>
                    <a:pt x="144" y="172"/>
                  </a:lnTo>
                  <a:lnTo>
                    <a:pt x="144" y="172"/>
                  </a:lnTo>
                  <a:lnTo>
                    <a:pt x="146" y="174"/>
                  </a:lnTo>
                  <a:lnTo>
                    <a:pt x="148" y="176"/>
                  </a:lnTo>
                  <a:lnTo>
                    <a:pt x="148" y="176"/>
                  </a:lnTo>
                  <a:lnTo>
                    <a:pt x="146" y="178"/>
                  </a:lnTo>
                  <a:lnTo>
                    <a:pt x="144" y="180"/>
                  </a:lnTo>
                  <a:lnTo>
                    <a:pt x="144" y="180"/>
                  </a:lnTo>
                  <a:close/>
                  <a:moveTo>
                    <a:pt x="102" y="180"/>
                  </a:moveTo>
                  <a:lnTo>
                    <a:pt x="80" y="180"/>
                  </a:lnTo>
                  <a:lnTo>
                    <a:pt x="80" y="180"/>
                  </a:lnTo>
                  <a:lnTo>
                    <a:pt x="76" y="178"/>
                  </a:lnTo>
                  <a:lnTo>
                    <a:pt x="76" y="176"/>
                  </a:lnTo>
                  <a:lnTo>
                    <a:pt x="76" y="176"/>
                  </a:lnTo>
                  <a:lnTo>
                    <a:pt x="76" y="174"/>
                  </a:lnTo>
                  <a:lnTo>
                    <a:pt x="80" y="172"/>
                  </a:lnTo>
                  <a:lnTo>
                    <a:pt x="102" y="172"/>
                  </a:lnTo>
                  <a:lnTo>
                    <a:pt x="102" y="172"/>
                  </a:lnTo>
                  <a:lnTo>
                    <a:pt x="104" y="174"/>
                  </a:lnTo>
                  <a:lnTo>
                    <a:pt x="104" y="176"/>
                  </a:lnTo>
                  <a:lnTo>
                    <a:pt x="104" y="176"/>
                  </a:lnTo>
                  <a:lnTo>
                    <a:pt x="104" y="178"/>
                  </a:lnTo>
                  <a:lnTo>
                    <a:pt x="102" y="180"/>
                  </a:lnTo>
                  <a:lnTo>
                    <a:pt x="102" y="180"/>
                  </a:lnTo>
                  <a:close/>
                  <a:moveTo>
                    <a:pt x="58" y="180"/>
                  </a:moveTo>
                  <a:lnTo>
                    <a:pt x="36" y="180"/>
                  </a:lnTo>
                  <a:lnTo>
                    <a:pt x="36" y="180"/>
                  </a:lnTo>
                  <a:lnTo>
                    <a:pt x="34" y="178"/>
                  </a:lnTo>
                  <a:lnTo>
                    <a:pt x="32" y="176"/>
                  </a:lnTo>
                  <a:lnTo>
                    <a:pt x="32" y="176"/>
                  </a:lnTo>
                  <a:lnTo>
                    <a:pt x="34" y="174"/>
                  </a:lnTo>
                  <a:lnTo>
                    <a:pt x="36" y="172"/>
                  </a:lnTo>
                  <a:lnTo>
                    <a:pt x="58" y="172"/>
                  </a:lnTo>
                  <a:lnTo>
                    <a:pt x="58" y="172"/>
                  </a:lnTo>
                  <a:lnTo>
                    <a:pt x="60" y="174"/>
                  </a:lnTo>
                  <a:lnTo>
                    <a:pt x="62" y="176"/>
                  </a:lnTo>
                  <a:lnTo>
                    <a:pt x="62" y="176"/>
                  </a:lnTo>
                  <a:lnTo>
                    <a:pt x="60" y="178"/>
                  </a:lnTo>
                  <a:lnTo>
                    <a:pt x="58" y="180"/>
                  </a:lnTo>
                  <a:lnTo>
                    <a:pt x="58" y="180"/>
                  </a:lnTo>
                  <a:close/>
                  <a:moveTo>
                    <a:pt x="14" y="180"/>
                  </a:moveTo>
                  <a:lnTo>
                    <a:pt x="4" y="180"/>
                  </a:lnTo>
                  <a:lnTo>
                    <a:pt x="4" y="180"/>
                  </a:lnTo>
                  <a:lnTo>
                    <a:pt x="2" y="178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0" y="174"/>
                  </a:lnTo>
                  <a:lnTo>
                    <a:pt x="2" y="172"/>
                  </a:lnTo>
                  <a:lnTo>
                    <a:pt x="10" y="166"/>
                  </a:lnTo>
                  <a:lnTo>
                    <a:pt x="10" y="166"/>
                  </a:lnTo>
                  <a:lnTo>
                    <a:pt x="14" y="164"/>
                  </a:lnTo>
                  <a:lnTo>
                    <a:pt x="16" y="166"/>
                  </a:lnTo>
                  <a:lnTo>
                    <a:pt x="16" y="166"/>
                  </a:lnTo>
                  <a:lnTo>
                    <a:pt x="16" y="170"/>
                  </a:lnTo>
                  <a:lnTo>
                    <a:pt x="16" y="172"/>
                  </a:lnTo>
                  <a:lnTo>
                    <a:pt x="14" y="172"/>
                  </a:lnTo>
                  <a:lnTo>
                    <a:pt x="14" y="172"/>
                  </a:lnTo>
                  <a:lnTo>
                    <a:pt x="14" y="172"/>
                  </a:lnTo>
                  <a:lnTo>
                    <a:pt x="18" y="174"/>
                  </a:lnTo>
                  <a:lnTo>
                    <a:pt x="18" y="176"/>
                  </a:lnTo>
                  <a:lnTo>
                    <a:pt x="18" y="176"/>
                  </a:lnTo>
                  <a:lnTo>
                    <a:pt x="18" y="178"/>
                  </a:lnTo>
                  <a:lnTo>
                    <a:pt x="14" y="180"/>
                  </a:lnTo>
                  <a:lnTo>
                    <a:pt x="14" y="180"/>
                  </a:lnTo>
                  <a:close/>
                  <a:moveTo>
                    <a:pt x="30" y="158"/>
                  </a:moveTo>
                  <a:lnTo>
                    <a:pt x="30" y="158"/>
                  </a:lnTo>
                  <a:lnTo>
                    <a:pt x="26" y="158"/>
                  </a:lnTo>
                  <a:lnTo>
                    <a:pt x="26" y="158"/>
                  </a:lnTo>
                  <a:lnTo>
                    <a:pt x="26" y="154"/>
                  </a:lnTo>
                  <a:lnTo>
                    <a:pt x="28" y="152"/>
                  </a:lnTo>
                  <a:lnTo>
                    <a:pt x="44" y="138"/>
                  </a:lnTo>
                  <a:lnTo>
                    <a:pt x="44" y="138"/>
                  </a:lnTo>
                  <a:lnTo>
                    <a:pt x="46" y="138"/>
                  </a:lnTo>
                  <a:lnTo>
                    <a:pt x="50" y="138"/>
                  </a:lnTo>
                  <a:lnTo>
                    <a:pt x="50" y="138"/>
                  </a:lnTo>
                  <a:lnTo>
                    <a:pt x="50" y="142"/>
                  </a:lnTo>
                  <a:lnTo>
                    <a:pt x="48" y="144"/>
                  </a:lnTo>
                  <a:lnTo>
                    <a:pt x="32" y="158"/>
                  </a:lnTo>
                  <a:lnTo>
                    <a:pt x="32" y="158"/>
                  </a:lnTo>
                  <a:lnTo>
                    <a:pt x="30" y="158"/>
                  </a:lnTo>
                  <a:lnTo>
                    <a:pt x="30" y="158"/>
                  </a:lnTo>
                  <a:close/>
                  <a:moveTo>
                    <a:pt x="62" y="132"/>
                  </a:moveTo>
                  <a:lnTo>
                    <a:pt x="62" y="132"/>
                  </a:lnTo>
                  <a:lnTo>
                    <a:pt x="60" y="130"/>
                  </a:lnTo>
                  <a:lnTo>
                    <a:pt x="60" y="130"/>
                  </a:lnTo>
                  <a:lnTo>
                    <a:pt x="60" y="128"/>
                  </a:lnTo>
                  <a:lnTo>
                    <a:pt x="60" y="124"/>
                  </a:lnTo>
                  <a:lnTo>
                    <a:pt x="78" y="112"/>
                  </a:lnTo>
                  <a:lnTo>
                    <a:pt x="78" y="112"/>
                  </a:lnTo>
                  <a:lnTo>
                    <a:pt x="80" y="110"/>
                  </a:lnTo>
                  <a:lnTo>
                    <a:pt x="82" y="112"/>
                  </a:lnTo>
                  <a:lnTo>
                    <a:pt x="82" y="112"/>
                  </a:lnTo>
                  <a:lnTo>
                    <a:pt x="84" y="114"/>
                  </a:lnTo>
                  <a:lnTo>
                    <a:pt x="82" y="116"/>
                  </a:lnTo>
                  <a:lnTo>
                    <a:pt x="66" y="130"/>
                  </a:lnTo>
                  <a:lnTo>
                    <a:pt x="66" y="130"/>
                  </a:lnTo>
                  <a:lnTo>
                    <a:pt x="62" y="132"/>
                  </a:lnTo>
                  <a:lnTo>
                    <a:pt x="62" y="132"/>
                  </a:lnTo>
                  <a:close/>
                  <a:moveTo>
                    <a:pt x="96" y="104"/>
                  </a:moveTo>
                  <a:lnTo>
                    <a:pt x="96" y="104"/>
                  </a:lnTo>
                  <a:lnTo>
                    <a:pt x="94" y="102"/>
                  </a:lnTo>
                  <a:lnTo>
                    <a:pt x="94" y="102"/>
                  </a:lnTo>
                  <a:lnTo>
                    <a:pt x="92" y="100"/>
                  </a:lnTo>
                  <a:lnTo>
                    <a:pt x="94" y="98"/>
                  </a:lnTo>
                  <a:lnTo>
                    <a:pt x="110" y="84"/>
                  </a:lnTo>
                  <a:lnTo>
                    <a:pt x="110" y="84"/>
                  </a:lnTo>
                  <a:lnTo>
                    <a:pt x="114" y="82"/>
                  </a:lnTo>
                  <a:lnTo>
                    <a:pt x="116" y="84"/>
                  </a:lnTo>
                  <a:lnTo>
                    <a:pt x="116" y="84"/>
                  </a:lnTo>
                  <a:lnTo>
                    <a:pt x="116" y="86"/>
                  </a:lnTo>
                  <a:lnTo>
                    <a:pt x="116" y="90"/>
                  </a:lnTo>
                  <a:lnTo>
                    <a:pt x="98" y="104"/>
                  </a:lnTo>
                  <a:lnTo>
                    <a:pt x="98" y="104"/>
                  </a:lnTo>
                  <a:lnTo>
                    <a:pt x="96" y="104"/>
                  </a:lnTo>
                  <a:lnTo>
                    <a:pt x="96" y="104"/>
                  </a:lnTo>
                  <a:close/>
                  <a:moveTo>
                    <a:pt x="112" y="78"/>
                  </a:moveTo>
                  <a:lnTo>
                    <a:pt x="112" y="78"/>
                  </a:lnTo>
                  <a:lnTo>
                    <a:pt x="110" y="78"/>
                  </a:lnTo>
                  <a:lnTo>
                    <a:pt x="92" y="66"/>
                  </a:lnTo>
                  <a:lnTo>
                    <a:pt x="92" y="66"/>
                  </a:lnTo>
                  <a:lnTo>
                    <a:pt x="90" y="64"/>
                  </a:lnTo>
                  <a:lnTo>
                    <a:pt x="92" y="60"/>
                  </a:lnTo>
                  <a:lnTo>
                    <a:pt x="92" y="60"/>
                  </a:lnTo>
                  <a:lnTo>
                    <a:pt x="94" y="58"/>
                  </a:lnTo>
                  <a:lnTo>
                    <a:pt x="96" y="60"/>
                  </a:lnTo>
                  <a:lnTo>
                    <a:pt x="114" y="70"/>
                  </a:lnTo>
                  <a:lnTo>
                    <a:pt x="114" y="70"/>
                  </a:lnTo>
                  <a:lnTo>
                    <a:pt x="116" y="74"/>
                  </a:lnTo>
                  <a:lnTo>
                    <a:pt x="116" y="76"/>
                  </a:lnTo>
                  <a:lnTo>
                    <a:pt x="116" y="76"/>
                  </a:lnTo>
                  <a:lnTo>
                    <a:pt x="112" y="78"/>
                  </a:lnTo>
                  <a:lnTo>
                    <a:pt x="112" y="78"/>
                  </a:lnTo>
                  <a:close/>
                  <a:moveTo>
                    <a:pt x="76" y="54"/>
                  </a:moveTo>
                  <a:lnTo>
                    <a:pt x="76" y="54"/>
                  </a:lnTo>
                  <a:lnTo>
                    <a:pt x="74" y="54"/>
                  </a:lnTo>
                  <a:lnTo>
                    <a:pt x="56" y="42"/>
                  </a:lnTo>
                  <a:lnTo>
                    <a:pt x="56" y="42"/>
                  </a:lnTo>
                  <a:lnTo>
                    <a:pt x="54" y="40"/>
                  </a:lnTo>
                  <a:lnTo>
                    <a:pt x="56" y="36"/>
                  </a:lnTo>
                  <a:lnTo>
                    <a:pt x="56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78" y="48"/>
                  </a:lnTo>
                  <a:lnTo>
                    <a:pt x="78" y="48"/>
                  </a:lnTo>
                  <a:lnTo>
                    <a:pt x="80" y="50"/>
                  </a:lnTo>
                  <a:lnTo>
                    <a:pt x="80" y="52"/>
                  </a:lnTo>
                  <a:lnTo>
                    <a:pt x="80" y="52"/>
                  </a:lnTo>
                  <a:lnTo>
                    <a:pt x="76" y="54"/>
                  </a:lnTo>
                  <a:lnTo>
                    <a:pt x="76" y="54"/>
                  </a:lnTo>
                  <a:close/>
                  <a:moveTo>
                    <a:pt x="40" y="32"/>
                  </a:moveTo>
                  <a:lnTo>
                    <a:pt x="40" y="32"/>
                  </a:lnTo>
                  <a:lnTo>
                    <a:pt x="38" y="30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18" y="16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22" y="12"/>
                  </a:lnTo>
                  <a:lnTo>
                    <a:pt x="24" y="12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44" y="26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40" y="32"/>
                  </a:lnTo>
                  <a:lnTo>
                    <a:pt x="40" y="32"/>
                  </a:lnTo>
                  <a:close/>
                  <a:moveTo>
                    <a:pt x="1922" y="8"/>
                  </a:moveTo>
                  <a:lnTo>
                    <a:pt x="1900" y="8"/>
                  </a:lnTo>
                  <a:lnTo>
                    <a:pt x="1900" y="8"/>
                  </a:lnTo>
                  <a:lnTo>
                    <a:pt x="1898" y="8"/>
                  </a:lnTo>
                  <a:lnTo>
                    <a:pt x="1896" y="4"/>
                  </a:lnTo>
                  <a:lnTo>
                    <a:pt x="1896" y="4"/>
                  </a:lnTo>
                  <a:lnTo>
                    <a:pt x="1898" y="2"/>
                  </a:lnTo>
                  <a:lnTo>
                    <a:pt x="1900" y="0"/>
                  </a:lnTo>
                  <a:lnTo>
                    <a:pt x="1922" y="0"/>
                  </a:lnTo>
                  <a:lnTo>
                    <a:pt x="1922" y="0"/>
                  </a:lnTo>
                  <a:lnTo>
                    <a:pt x="1924" y="2"/>
                  </a:lnTo>
                  <a:lnTo>
                    <a:pt x="1926" y="4"/>
                  </a:lnTo>
                  <a:lnTo>
                    <a:pt x="1926" y="4"/>
                  </a:lnTo>
                  <a:lnTo>
                    <a:pt x="1924" y="8"/>
                  </a:lnTo>
                  <a:lnTo>
                    <a:pt x="1922" y="8"/>
                  </a:lnTo>
                  <a:lnTo>
                    <a:pt x="1922" y="8"/>
                  </a:lnTo>
                  <a:close/>
                  <a:moveTo>
                    <a:pt x="1878" y="8"/>
                  </a:moveTo>
                  <a:lnTo>
                    <a:pt x="1856" y="8"/>
                  </a:lnTo>
                  <a:lnTo>
                    <a:pt x="1856" y="8"/>
                  </a:lnTo>
                  <a:lnTo>
                    <a:pt x="1854" y="8"/>
                  </a:lnTo>
                  <a:lnTo>
                    <a:pt x="1854" y="4"/>
                  </a:lnTo>
                  <a:lnTo>
                    <a:pt x="1854" y="4"/>
                  </a:lnTo>
                  <a:lnTo>
                    <a:pt x="1854" y="2"/>
                  </a:lnTo>
                  <a:lnTo>
                    <a:pt x="1856" y="0"/>
                  </a:lnTo>
                  <a:lnTo>
                    <a:pt x="1878" y="0"/>
                  </a:lnTo>
                  <a:lnTo>
                    <a:pt x="1878" y="0"/>
                  </a:lnTo>
                  <a:lnTo>
                    <a:pt x="1880" y="2"/>
                  </a:lnTo>
                  <a:lnTo>
                    <a:pt x="1882" y="4"/>
                  </a:lnTo>
                  <a:lnTo>
                    <a:pt x="1882" y="4"/>
                  </a:lnTo>
                  <a:lnTo>
                    <a:pt x="1880" y="8"/>
                  </a:lnTo>
                  <a:lnTo>
                    <a:pt x="1878" y="8"/>
                  </a:lnTo>
                  <a:lnTo>
                    <a:pt x="1878" y="8"/>
                  </a:lnTo>
                  <a:close/>
                  <a:moveTo>
                    <a:pt x="1836" y="8"/>
                  </a:moveTo>
                  <a:lnTo>
                    <a:pt x="1814" y="8"/>
                  </a:lnTo>
                  <a:lnTo>
                    <a:pt x="1814" y="8"/>
                  </a:lnTo>
                  <a:lnTo>
                    <a:pt x="1812" y="8"/>
                  </a:lnTo>
                  <a:lnTo>
                    <a:pt x="1810" y="4"/>
                  </a:lnTo>
                  <a:lnTo>
                    <a:pt x="1810" y="4"/>
                  </a:lnTo>
                  <a:lnTo>
                    <a:pt x="1812" y="2"/>
                  </a:lnTo>
                  <a:lnTo>
                    <a:pt x="1814" y="0"/>
                  </a:lnTo>
                  <a:lnTo>
                    <a:pt x="1836" y="0"/>
                  </a:lnTo>
                  <a:lnTo>
                    <a:pt x="1836" y="0"/>
                  </a:lnTo>
                  <a:lnTo>
                    <a:pt x="1838" y="2"/>
                  </a:lnTo>
                  <a:lnTo>
                    <a:pt x="1838" y="4"/>
                  </a:lnTo>
                  <a:lnTo>
                    <a:pt x="1838" y="4"/>
                  </a:lnTo>
                  <a:lnTo>
                    <a:pt x="1838" y="8"/>
                  </a:lnTo>
                  <a:lnTo>
                    <a:pt x="1836" y="8"/>
                  </a:lnTo>
                  <a:lnTo>
                    <a:pt x="1836" y="8"/>
                  </a:lnTo>
                  <a:close/>
                  <a:moveTo>
                    <a:pt x="1792" y="8"/>
                  </a:moveTo>
                  <a:lnTo>
                    <a:pt x="1770" y="8"/>
                  </a:lnTo>
                  <a:lnTo>
                    <a:pt x="1770" y="8"/>
                  </a:lnTo>
                  <a:lnTo>
                    <a:pt x="1768" y="8"/>
                  </a:lnTo>
                  <a:lnTo>
                    <a:pt x="1766" y="4"/>
                  </a:lnTo>
                  <a:lnTo>
                    <a:pt x="1766" y="4"/>
                  </a:lnTo>
                  <a:lnTo>
                    <a:pt x="1768" y="2"/>
                  </a:lnTo>
                  <a:lnTo>
                    <a:pt x="1770" y="0"/>
                  </a:lnTo>
                  <a:lnTo>
                    <a:pt x="1792" y="0"/>
                  </a:lnTo>
                  <a:lnTo>
                    <a:pt x="1792" y="0"/>
                  </a:lnTo>
                  <a:lnTo>
                    <a:pt x="1794" y="2"/>
                  </a:lnTo>
                  <a:lnTo>
                    <a:pt x="1796" y="4"/>
                  </a:lnTo>
                  <a:lnTo>
                    <a:pt x="1796" y="4"/>
                  </a:lnTo>
                  <a:lnTo>
                    <a:pt x="1794" y="8"/>
                  </a:lnTo>
                  <a:lnTo>
                    <a:pt x="1792" y="8"/>
                  </a:lnTo>
                  <a:lnTo>
                    <a:pt x="1792" y="8"/>
                  </a:lnTo>
                  <a:close/>
                  <a:moveTo>
                    <a:pt x="1750" y="8"/>
                  </a:moveTo>
                  <a:lnTo>
                    <a:pt x="1728" y="8"/>
                  </a:lnTo>
                  <a:lnTo>
                    <a:pt x="1728" y="8"/>
                  </a:lnTo>
                  <a:lnTo>
                    <a:pt x="1724" y="8"/>
                  </a:lnTo>
                  <a:lnTo>
                    <a:pt x="1724" y="4"/>
                  </a:lnTo>
                  <a:lnTo>
                    <a:pt x="1724" y="4"/>
                  </a:lnTo>
                  <a:lnTo>
                    <a:pt x="1724" y="2"/>
                  </a:lnTo>
                  <a:lnTo>
                    <a:pt x="1728" y="0"/>
                  </a:lnTo>
                  <a:lnTo>
                    <a:pt x="1750" y="0"/>
                  </a:lnTo>
                  <a:lnTo>
                    <a:pt x="1750" y="0"/>
                  </a:lnTo>
                  <a:lnTo>
                    <a:pt x="1752" y="2"/>
                  </a:lnTo>
                  <a:lnTo>
                    <a:pt x="1752" y="4"/>
                  </a:lnTo>
                  <a:lnTo>
                    <a:pt x="1752" y="4"/>
                  </a:lnTo>
                  <a:lnTo>
                    <a:pt x="1752" y="8"/>
                  </a:lnTo>
                  <a:lnTo>
                    <a:pt x="1750" y="8"/>
                  </a:lnTo>
                  <a:lnTo>
                    <a:pt x="1750" y="8"/>
                  </a:lnTo>
                  <a:close/>
                  <a:moveTo>
                    <a:pt x="1706" y="8"/>
                  </a:moveTo>
                  <a:lnTo>
                    <a:pt x="1684" y="8"/>
                  </a:lnTo>
                  <a:lnTo>
                    <a:pt x="1684" y="8"/>
                  </a:lnTo>
                  <a:lnTo>
                    <a:pt x="1682" y="8"/>
                  </a:lnTo>
                  <a:lnTo>
                    <a:pt x="1680" y="4"/>
                  </a:lnTo>
                  <a:lnTo>
                    <a:pt x="1680" y="4"/>
                  </a:lnTo>
                  <a:lnTo>
                    <a:pt x="1682" y="2"/>
                  </a:lnTo>
                  <a:lnTo>
                    <a:pt x="1684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708" y="2"/>
                  </a:lnTo>
                  <a:lnTo>
                    <a:pt x="1710" y="4"/>
                  </a:lnTo>
                  <a:lnTo>
                    <a:pt x="1710" y="4"/>
                  </a:lnTo>
                  <a:lnTo>
                    <a:pt x="1708" y="8"/>
                  </a:lnTo>
                  <a:lnTo>
                    <a:pt x="1706" y="8"/>
                  </a:lnTo>
                  <a:lnTo>
                    <a:pt x="1706" y="8"/>
                  </a:lnTo>
                  <a:close/>
                  <a:moveTo>
                    <a:pt x="1662" y="8"/>
                  </a:moveTo>
                  <a:lnTo>
                    <a:pt x="1642" y="8"/>
                  </a:lnTo>
                  <a:lnTo>
                    <a:pt x="1642" y="8"/>
                  </a:lnTo>
                  <a:lnTo>
                    <a:pt x="1638" y="8"/>
                  </a:lnTo>
                  <a:lnTo>
                    <a:pt x="1638" y="4"/>
                  </a:lnTo>
                  <a:lnTo>
                    <a:pt x="1638" y="4"/>
                  </a:lnTo>
                  <a:lnTo>
                    <a:pt x="1638" y="2"/>
                  </a:lnTo>
                  <a:lnTo>
                    <a:pt x="1642" y="0"/>
                  </a:lnTo>
                  <a:lnTo>
                    <a:pt x="1662" y="0"/>
                  </a:lnTo>
                  <a:lnTo>
                    <a:pt x="1662" y="0"/>
                  </a:lnTo>
                  <a:lnTo>
                    <a:pt x="1666" y="2"/>
                  </a:lnTo>
                  <a:lnTo>
                    <a:pt x="1666" y="4"/>
                  </a:lnTo>
                  <a:lnTo>
                    <a:pt x="1666" y="4"/>
                  </a:lnTo>
                  <a:lnTo>
                    <a:pt x="1666" y="8"/>
                  </a:lnTo>
                  <a:lnTo>
                    <a:pt x="1662" y="8"/>
                  </a:lnTo>
                  <a:lnTo>
                    <a:pt x="1662" y="8"/>
                  </a:lnTo>
                  <a:close/>
                  <a:moveTo>
                    <a:pt x="1620" y="8"/>
                  </a:moveTo>
                  <a:lnTo>
                    <a:pt x="1598" y="8"/>
                  </a:lnTo>
                  <a:lnTo>
                    <a:pt x="1598" y="8"/>
                  </a:lnTo>
                  <a:lnTo>
                    <a:pt x="1596" y="8"/>
                  </a:lnTo>
                  <a:lnTo>
                    <a:pt x="1594" y="4"/>
                  </a:lnTo>
                  <a:lnTo>
                    <a:pt x="1594" y="4"/>
                  </a:lnTo>
                  <a:lnTo>
                    <a:pt x="1596" y="2"/>
                  </a:lnTo>
                  <a:lnTo>
                    <a:pt x="1598" y="0"/>
                  </a:lnTo>
                  <a:lnTo>
                    <a:pt x="1620" y="0"/>
                  </a:lnTo>
                  <a:lnTo>
                    <a:pt x="1620" y="0"/>
                  </a:lnTo>
                  <a:lnTo>
                    <a:pt x="1622" y="2"/>
                  </a:lnTo>
                  <a:lnTo>
                    <a:pt x="1624" y="4"/>
                  </a:lnTo>
                  <a:lnTo>
                    <a:pt x="1624" y="4"/>
                  </a:lnTo>
                  <a:lnTo>
                    <a:pt x="1622" y="8"/>
                  </a:lnTo>
                  <a:lnTo>
                    <a:pt x="1620" y="8"/>
                  </a:lnTo>
                  <a:lnTo>
                    <a:pt x="1620" y="8"/>
                  </a:lnTo>
                  <a:close/>
                  <a:moveTo>
                    <a:pt x="1576" y="8"/>
                  </a:moveTo>
                  <a:lnTo>
                    <a:pt x="1556" y="8"/>
                  </a:lnTo>
                  <a:lnTo>
                    <a:pt x="1556" y="8"/>
                  </a:lnTo>
                  <a:lnTo>
                    <a:pt x="1552" y="8"/>
                  </a:lnTo>
                  <a:lnTo>
                    <a:pt x="1552" y="4"/>
                  </a:lnTo>
                  <a:lnTo>
                    <a:pt x="1552" y="4"/>
                  </a:lnTo>
                  <a:lnTo>
                    <a:pt x="1552" y="2"/>
                  </a:lnTo>
                  <a:lnTo>
                    <a:pt x="1556" y="0"/>
                  </a:lnTo>
                  <a:lnTo>
                    <a:pt x="1576" y="0"/>
                  </a:lnTo>
                  <a:lnTo>
                    <a:pt x="1576" y="0"/>
                  </a:lnTo>
                  <a:lnTo>
                    <a:pt x="1580" y="2"/>
                  </a:lnTo>
                  <a:lnTo>
                    <a:pt x="1580" y="4"/>
                  </a:lnTo>
                  <a:lnTo>
                    <a:pt x="1580" y="4"/>
                  </a:lnTo>
                  <a:lnTo>
                    <a:pt x="1580" y="8"/>
                  </a:lnTo>
                  <a:lnTo>
                    <a:pt x="1576" y="8"/>
                  </a:lnTo>
                  <a:lnTo>
                    <a:pt x="1576" y="8"/>
                  </a:lnTo>
                  <a:close/>
                  <a:moveTo>
                    <a:pt x="1534" y="8"/>
                  </a:moveTo>
                  <a:lnTo>
                    <a:pt x="1512" y="8"/>
                  </a:lnTo>
                  <a:lnTo>
                    <a:pt x="1512" y="8"/>
                  </a:lnTo>
                  <a:lnTo>
                    <a:pt x="1510" y="8"/>
                  </a:lnTo>
                  <a:lnTo>
                    <a:pt x="1508" y="4"/>
                  </a:lnTo>
                  <a:lnTo>
                    <a:pt x="1508" y="4"/>
                  </a:lnTo>
                  <a:lnTo>
                    <a:pt x="1510" y="2"/>
                  </a:lnTo>
                  <a:lnTo>
                    <a:pt x="1512" y="0"/>
                  </a:lnTo>
                  <a:lnTo>
                    <a:pt x="1534" y="0"/>
                  </a:lnTo>
                  <a:lnTo>
                    <a:pt x="1534" y="0"/>
                  </a:lnTo>
                  <a:lnTo>
                    <a:pt x="1536" y="2"/>
                  </a:lnTo>
                  <a:lnTo>
                    <a:pt x="1538" y="4"/>
                  </a:lnTo>
                  <a:lnTo>
                    <a:pt x="1538" y="4"/>
                  </a:lnTo>
                  <a:lnTo>
                    <a:pt x="1536" y="8"/>
                  </a:lnTo>
                  <a:lnTo>
                    <a:pt x="1534" y="8"/>
                  </a:lnTo>
                  <a:lnTo>
                    <a:pt x="1534" y="8"/>
                  </a:lnTo>
                  <a:close/>
                  <a:moveTo>
                    <a:pt x="1490" y="8"/>
                  </a:moveTo>
                  <a:lnTo>
                    <a:pt x="1470" y="8"/>
                  </a:lnTo>
                  <a:lnTo>
                    <a:pt x="1470" y="8"/>
                  </a:lnTo>
                  <a:lnTo>
                    <a:pt x="1466" y="8"/>
                  </a:lnTo>
                  <a:lnTo>
                    <a:pt x="1466" y="4"/>
                  </a:lnTo>
                  <a:lnTo>
                    <a:pt x="1466" y="4"/>
                  </a:lnTo>
                  <a:lnTo>
                    <a:pt x="1466" y="2"/>
                  </a:lnTo>
                  <a:lnTo>
                    <a:pt x="1470" y="0"/>
                  </a:lnTo>
                  <a:lnTo>
                    <a:pt x="1490" y="0"/>
                  </a:lnTo>
                  <a:lnTo>
                    <a:pt x="1490" y="0"/>
                  </a:lnTo>
                  <a:lnTo>
                    <a:pt x="1494" y="2"/>
                  </a:lnTo>
                  <a:lnTo>
                    <a:pt x="1494" y="4"/>
                  </a:lnTo>
                  <a:lnTo>
                    <a:pt x="1494" y="4"/>
                  </a:lnTo>
                  <a:lnTo>
                    <a:pt x="1494" y="8"/>
                  </a:lnTo>
                  <a:lnTo>
                    <a:pt x="1490" y="8"/>
                  </a:lnTo>
                  <a:lnTo>
                    <a:pt x="1490" y="8"/>
                  </a:lnTo>
                  <a:close/>
                  <a:moveTo>
                    <a:pt x="1448" y="8"/>
                  </a:moveTo>
                  <a:lnTo>
                    <a:pt x="1426" y="8"/>
                  </a:lnTo>
                  <a:lnTo>
                    <a:pt x="1426" y="8"/>
                  </a:lnTo>
                  <a:lnTo>
                    <a:pt x="1424" y="8"/>
                  </a:lnTo>
                  <a:lnTo>
                    <a:pt x="1422" y="4"/>
                  </a:lnTo>
                  <a:lnTo>
                    <a:pt x="1422" y="4"/>
                  </a:lnTo>
                  <a:lnTo>
                    <a:pt x="1424" y="2"/>
                  </a:lnTo>
                  <a:lnTo>
                    <a:pt x="1426" y="0"/>
                  </a:lnTo>
                  <a:lnTo>
                    <a:pt x="1448" y="0"/>
                  </a:lnTo>
                  <a:lnTo>
                    <a:pt x="1448" y="0"/>
                  </a:lnTo>
                  <a:lnTo>
                    <a:pt x="1450" y="2"/>
                  </a:lnTo>
                  <a:lnTo>
                    <a:pt x="1452" y="4"/>
                  </a:lnTo>
                  <a:lnTo>
                    <a:pt x="1452" y="4"/>
                  </a:lnTo>
                  <a:lnTo>
                    <a:pt x="1450" y="8"/>
                  </a:lnTo>
                  <a:lnTo>
                    <a:pt x="1448" y="8"/>
                  </a:lnTo>
                  <a:lnTo>
                    <a:pt x="1448" y="8"/>
                  </a:lnTo>
                  <a:close/>
                  <a:moveTo>
                    <a:pt x="1404" y="8"/>
                  </a:moveTo>
                  <a:lnTo>
                    <a:pt x="1384" y="8"/>
                  </a:lnTo>
                  <a:lnTo>
                    <a:pt x="1384" y="8"/>
                  </a:lnTo>
                  <a:lnTo>
                    <a:pt x="1380" y="8"/>
                  </a:lnTo>
                  <a:lnTo>
                    <a:pt x="1380" y="4"/>
                  </a:lnTo>
                  <a:lnTo>
                    <a:pt x="1380" y="4"/>
                  </a:lnTo>
                  <a:lnTo>
                    <a:pt x="1380" y="2"/>
                  </a:lnTo>
                  <a:lnTo>
                    <a:pt x="1384" y="0"/>
                  </a:lnTo>
                  <a:lnTo>
                    <a:pt x="1404" y="0"/>
                  </a:lnTo>
                  <a:lnTo>
                    <a:pt x="1404" y="0"/>
                  </a:lnTo>
                  <a:lnTo>
                    <a:pt x="1408" y="2"/>
                  </a:lnTo>
                  <a:lnTo>
                    <a:pt x="1408" y="4"/>
                  </a:lnTo>
                  <a:lnTo>
                    <a:pt x="1408" y="4"/>
                  </a:lnTo>
                  <a:lnTo>
                    <a:pt x="1408" y="8"/>
                  </a:lnTo>
                  <a:lnTo>
                    <a:pt x="1404" y="8"/>
                  </a:lnTo>
                  <a:lnTo>
                    <a:pt x="1404" y="8"/>
                  </a:lnTo>
                  <a:close/>
                  <a:moveTo>
                    <a:pt x="1362" y="8"/>
                  </a:moveTo>
                  <a:lnTo>
                    <a:pt x="1340" y="8"/>
                  </a:lnTo>
                  <a:lnTo>
                    <a:pt x="1340" y="8"/>
                  </a:lnTo>
                  <a:lnTo>
                    <a:pt x="1338" y="8"/>
                  </a:lnTo>
                  <a:lnTo>
                    <a:pt x="1336" y="4"/>
                  </a:lnTo>
                  <a:lnTo>
                    <a:pt x="1336" y="4"/>
                  </a:lnTo>
                  <a:lnTo>
                    <a:pt x="1338" y="2"/>
                  </a:lnTo>
                  <a:lnTo>
                    <a:pt x="1340" y="0"/>
                  </a:lnTo>
                  <a:lnTo>
                    <a:pt x="1362" y="0"/>
                  </a:lnTo>
                  <a:lnTo>
                    <a:pt x="1362" y="0"/>
                  </a:lnTo>
                  <a:lnTo>
                    <a:pt x="1364" y="2"/>
                  </a:lnTo>
                  <a:lnTo>
                    <a:pt x="1366" y="4"/>
                  </a:lnTo>
                  <a:lnTo>
                    <a:pt x="1366" y="4"/>
                  </a:lnTo>
                  <a:lnTo>
                    <a:pt x="1364" y="8"/>
                  </a:lnTo>
                  <a:lnTo>
                    <a:pt x="1362" y="8"/>
                  </a:lnTo>
                  <a:lnTo>
                    <a:pt x="1362" y="8"/>
                  </a:lnTo>
                  <a:close/>
                  <a:moveTo>
                    <a:pt x="1318" y="8"/>
                  </a:moveTo>
                  <a:lnTo>
                    <a:pt x="1296" y="8"/>
                  </a:lnTo>
                  <a:lnTo>
                    <a:pt x="1296" y="8"/>
                  </a:lnTo>
                  <a:lnTo>
                    <a:pt x="1294" y="8"/>
                  </a:lnTo>
                  <a:lnTo>
                    <a:pt x="1294" y="4"/>
                  </a:lnTo>
                  <a:lnTo>
                    <a:pt x="1294" y="4"/>
                  </a:lnTo>
                  <a:lnTo>
                    <a:pt x="1294" y="2"/>
                  </a:lnTo>
                  <a:lnTo>
                    <a:pt x="1296" y="0"/>
                  </a:lnTo>
                  <a:lnTo>
                    <a:pt x="1318" y="0"/>
                  </a:lnTo>
                  <a:lnTo>
                    <a:pt x="1318" y="0"/>
                  </a:lnTo>
                  <a:lnTo>
                    <a:pt x="1322" y="2"/>
                  </a:lnTo>
                  <a:lnTo>
                    <a:pt x="1322" y="4"/>
                  </a:lnTo>
                  <a:lnTo>
                    <a:pt x="1322" y="4"/>
                  </a:lnTo>
                  <a:lnTo>
                    <a:pt x="1322" y="8"/>
                  </a:lnTo>
                  <a:lnTo>
                    <a:pt x="1318" y="8"/>
                  </a:lnTo>
                  <a:lnTo>
                    <a:pt x="1318" y="8"/>
                  </a:lnTo>
                  <a:close/>
                  <a:moveTo>
                    <a:pt x="1276" y="8"/>
                  </a:moveTo>
                  <a:lnTo>
                    <a:pt x="1254" y="8"/>
                  </a:lnTo>
                  <a:lnTo>
                    <a:pt x="1254" y="8"/>
                  </a:lnTo>
                  <a:lnTo>
                    <a:pt x="1252" y="8"/>
                  </a:lnTo>
                  <a:lnTo>
                    <a:pt x="1250" y="4"/>
                  </a:lnTo>
                  <a:lnTo>
                    <a:pt x="1250" y="4"/>
                  </a:lnTo>
                  <a:lnTo>
                    <a:pt x="1252" y="2"/>
                  </a:lnTo>
                  <a:lnTo>
                    <a:pt x="1254" y="0"/>
                  </a:lnTo>
                  <a:lnTo>
                    <a:pt x="1276" y="0"/>
                  </a:lnTo>
                  <a:lnTo>
                    <a:pt x="1276" y="0"/>
                  </a:lnTo>
                  <a:lnTo>
                    <a:pt x="1278" y="2"/>
                  </a:lnTo>
                  <a:lnTo>
                    <a:pt x="1280" y="4"/>
                  </a:lnTo>
                  <a:lnTo>
                    <a:pt x="1280" y="4"/>
                  </a:lnTo>
                  <a:lnTo>
                    <a:pt x="1278" y="8"/>
                  </a:lnTo>
                  <a:lnTo>
                    <a:pt x="1276" y="8"/>
                  </a:lnTo>
                  <a:lnTo>
                    <a:pt x="1276" y="8"/>
                  </a:lnTo>
                  <a:close/>
                  <a:moveTo>
                    <a:pt x="1232" y="8"/>
                  </a:moveTo>
                  <a:lnTo>
                    <a:pt x="1210" y="8"/>
                  </a:lnTo>
                  <a:lnTo>
                    <a:pt x="1210" y="8"/>
                  </a:lnTo>
                  <a:lnTo>
                    <a:pt x="1208" y="8"/>
                  </a:lnTo>
                  <a:lnTo>
                    <a:pt x="1208" y="4"/>
                  </a:lnTo>
                  <a:lnTo>
                    <a:pt x="1208" y="4"/>
                  </a:lnTo>
                  <a:lnTo>
                    <a:pt x="1208" y="2"/>
                  </a:lnTo>
                  <a:lnTo>
                    <a:pt x="1210" y="0"/>
                  </a:lnTo>
                  <a:lnTo>
                    <a:pt x="1232" y="0"/>
                  </a:lnTo>
                  <a:lnTo>
                    <a:pt x="1232" y="0"/>
                  </a:lnTo>
                  <a:lnTo>
                    <a:pt x="1234" y="2"/>
                  </a:lnTo>
                  <a:lnTo>
                    <a:pt x="1236" y="4"/>
                  </a:lnTo>
                  <a:lnTo>
                    <a:pt x="1236" y="4"/>
                  </a:lnTo>
                  <a:lnTo>
                    <a:pt x="1234" y="8"/>
                  </a:lnTo>
                  <a:lnTo>
                    <a:pt x="1232" y="8"/>
                  </a:lnTo>
                  <a:lnTo>
                    <a:pt x="1232" y="8"/>
                  </a:lnTo>
                  <a:close/>
                  <a:moveTo>
                    <a:pt x="1190" y="8"/>
                  </a:moveTo>
                  <a:lnTo>
                    <a:pt x="1168" y="8"/>
                  </a:lnTo>
                  <a:lnTo>
                    <a:pt x="1168" y="8"/>
                  </a:lnTo>
                  <a:lnTo>
                    <a:pt x="1166" y="8"/>
                  </a:lnTo>
                  <a:lnTo>
                    <a:pt x="1164" y="4"/>
                  </a:lnTo>
                  <a:lnTo>
                    <a:pt x="1164" y="4"/>
                  </a:lnTo>
                  <a:lnTo>
                    <a:pt x="1166" y="2"/>
                  </a:lnTo>
                  <a:lnTo>
                    <a:pt x="1168" y="0"/>
                  </a:lnTo>
                  <a:lnTo>
                    <a:pt x="1190" y="0"/>
                  </a:lnTo>
                  <a:lnTo>
                    <a:pt x="1190" y="0"/>
                  </a:lnTo>
                  <a:lnTo>
                    <a:pt x="1192" y="2"/>
                  </a:lnTo>
                  <a:lnTo>
                    <a:pt x="1194" y="4"/>
                  </a:lnTo>
                  <a:lnTo>
                    <a:pt x="1194" y="4"/>
                  </a:lnTo>
                  <a:lnTo>
                    <a:pt x="1192" y="8"/>
                  </a:lnTo>
                  <a:lnTo>
                    <a:pt x="1190" y="8"/>
                  </a:lnTo>
                  <a:lnTo>
                    <a:pt x="1190" y="8"/>
                  </a:lnTo>
                  <a:close/>
                  <a:moveTo>
                    <a:pt x="1146" y="8"/>
                  </a:moveTo>
                  <a:lnTo>
                    <a:pt x="1124" y="8"/>
                  </a:lnTo>
                  <a:lnTo>
                    <a:pt x="1124" y="8"/>
                  </a:lnTo>
                  <a:lnTo>
                    <a:pt x="1122" y="8"/>
                  </a:lnTo>
                  <a:lnTo>
                    <a:pt x="1122" y="4"/>
                  </a:lnTo>
                  <a:lnTo>
                    <a:pt x="1122" y="4"/>
                  </a:lnTo>
                  <a:lnTo>
                    <a:pt x="1122" y="2"/>
                  </a:lnTo>
                  <a:lnTo>
                    <a:pt x="1124" y="0"/>
                  </a:lnTo>
                  <a:lnTo>
                    <a:pt x="1146" y="0"/>
                  </a:lnTo>
                  <a:lnTo>
                    <a:pt x="1146" y="0"/>
                  </a:lnTo>
                  <a:lnTo>
                    <a:pt x="1148" y="2"/>
                  </a:lnTo>
                  <a:lnTo>
                    <a:pt x="1150" y="4"/>
                  </a:lnTo>
                  <a:lnTo>
                    <a:pt x="1150" y="4"/>
                  </a:lnTo>
                  <a:lnTo>
                    <a:pt x="1148" y="8"/>
                  </a:lnTo>
                  <a:lnTo>
                    <a:pt x="1146" y="8"/>
                  </a:lnTo>
                  <a:lnTo>
                    <a:pt x="1146" y="8"/>
                  </a:lnTo>
                  <a:close/>
                  <a:moveTo>
                    <a:pt x="1104" y="8"/>
                  </a:moveTo>
                  <a:lnTo>
                    <a:pt x="1082" y="8"/>
                  </a:lnTo>
                  <a:lnTo>
                    <a:pt x="1082" y="8"/>
                  </a:lnTo>
                  <a:lnTo>
                    <a:pt x="1080" y="8"/>
                  </a:lnTo>
                  <a:lnTo>
                    <a:pt x="1078" y="4"/>
                  </a:lnTo>
                  <a:lnTo>
                    <a:pt x="1078" y="4"/>
                  </a:lnTo>
                  <a:lnTo>
                    <a:pt x="1080" y="2"/>
                  </a:lnTo>
                  <a:lnTo>
                    <a:pt x="1082" y="0"/>
                  </a:lnTo>
                  <a:lnTo>
                    <a:pt x="1104" y="0"/>
                  </a:lnTo>
                  <a:lnTo>
                    <a:pt x="1104" y="0"/>
                  </a:lnTo>
                  <a:lnTo>
                    <a:pt x="1106" y="2"/>
                  </a:lnTo>
                  <a:lnTo>
                    <a:pt x="1106" y="4"/>
                  </a:lnTo>
                  <a:lnTo>
                    <a:pt x="1106" y="4"/>
                  </a:lnTo>
                  <a:lnTo>
                    <a:pt x="1106" y="8"/>
                  </a:lnTo>
                  <a:lnTo>
                    <a:pt x="1104" y="8"/>
                  </a:lnTo>
                  <a:lnTo>
                    <a:pt x="1104" y="8"/>
                  </a:lnTo>
                  <a:close/>
                  <a:moveTo>
                    <a:pt x="1060" y="8"/>
                  </a:moveTo>
                  <a:lnTo>
                    <a:pt x="1038" y="8"/>
                  </a:lnTo>
                  <a:lnTo>
                    <a:pt x="1038" y="8"/>
                  </a:lnTo>
                  <a:lnTo>
                    <a:pt x="1036" y="8"/>
                  </a:lnTo>
                  <a:lnTo>
                    <a:pt x="1034" y="4"/>
                  </a:lnTo>
                  <a:lnTo>
                    <a:pt x="1034" y="4"/>
                  </a:lnTo>
                  <a:lnTo>
                    <a:pt x="1036" y="2"/>
                  </a:lnTo>
                  <a:lnTo>
                    <a:pt x="1038" y="0"/>
                  </a:lnTo>
                  <a:lnTo>
                    <a:pt x="1060" y="0"/>
                  </a:lnTo>
                  <a:lnTo>
                    <a:pt x="1060" y="0"/>
                  </a:lnTo>
                  <a:lnTo>
                    <a:pt x="1062" y="2"/>
                  </a:lnTo>
                  <a:lnTo>
                    <a:pt x="1064" y="4"/>
                  </a:lnTo>
                  <a:lnTo>
                    <a:pt x="1064" y="4"/>
                  </a:lnTo>
                  <a:lnTo>
                    <a:pt x="1062" y="8"/>
                  </a:lnTo>
                  <a:lnTo>
                    <a:pt x="1060" y="8"/>
                  </a:lnTo>
                  <a:lnTo>
                    <a:pt x="1060" y="8"/>
                  </a:lnTo>
                  <a:close/>
                  <a:moveTo>
                    <a:pt x="1018" y="8"/>
                  </a:moveTo>
                  <a:lnTo>
                    <a:pt x="996" y="8"/>
                  </a:lnTo>
                  <a:lnTo>
                    <a:pt x="996" y="8"/>
                  </a:lnTo>
                  <a:lnTo>
                    <a:pt x="992" y="8"/>
                  </a:lnTo>
                  <a:lnTo>
                    <a:pt x="992" y="4"/>
                  </a:lnTo>
                  <a:lnTo>
                    <a:pt x="992" y="4"/>
                  </a:lnTo>
                  <a:lnTo>
                    <a:pt x="992" y="2"/>
                  </a:lnTo>
                  <a:lnTo>
                    <a:pt x="996" y="0"/>
                  </a:lnTo>
                  <a:lnTo>
                    <a:pt x="1018" y="0"/>
                  </a:lnTo>
                  <a:lnTo>
                    <a:pt x="1018" y="0"/>
                  </a:lnTo>
                  <a:lnTo>
                    <a:pt x="1020" y="2"/>
                  </a:lnTo>
                  <a:lnTo>
                    <a:pt x="1020" y="4"/>
                  </a:lnTo>
                  <a:lnTo>
                    <a:pt x="1020" y="4"/>
                  </a:lnTo>
                  <a:lnTo>
                    <a:pt x="1020" y="8"/>
                  </a:lnTo>
                  <a:lnTo>
                    <a:pt x="1018" y="8"/>
                  </a:lnTo>
                  <a:lnTo>
                    <a:pt x="1018" y="8"/>
                  </a:lnTo>
                  <a:close/>
                  <a:moveTo>
                    <a:pt x="974" y="8"/>
                  </a:moveTo>
                  <a:lnTo>
                    <a:pt x="952" y="8"/>
                  </a:lnTo>
                  <a:lnTo>
                    <a:pt x="952" y="8"/>
                  </a:lnTo>
                  <a:lnTo>
                    <a:pt x="950" y="8"/>
                  </a:lnTo>
                  <a:lnTo>
                    <a:pt x="948" y="4"/>
                  </a:lnTo>
                  <a:lnTo>
                    <a:pt x="948" y="4"/>
                  </a:lnTo>
                  <a:lnTo>
                    <a:pt x="950" y="2"/>
                  </a:lnTo>
                  <a:lnTo>
                    <a:pt x="952" y="0"/>
                  </a:lnTo>
                  <a:lnTo>
                    <a:pt x="974" y="0"/>
                  </a:lnTo>
                  <a:lnTo>
                    <a:pt x="974" y="0"/>
                  </a:lnTo>
                  <a:lnTo>
                    <a:pt x="976" y="2"/>
                  </a:lnTo>
                  <a:lnTo>
                    <a:pt x="978" y="4"/>
                  </a:lnTo>
                  <a:lnTo>
                    <a:pt x="978" y="4"/>
                  </a:lnTo>
                  <a:lnTo>
                    <a:pt x="976" y="8"/>
                  </a:lnTo>
                  <a:lnTo>
                    <a:pt x="974" y="8"/>
                  </a:lnTo>
                  <a:lnTo>
                    <a:pt x="974" y="8"/>
                  </a:lnTo>
                  <a:close/>
                  <a:moveTo>
                    <a:pt x="930" y="8"/>
                  </a:moveTo>
                  <a:lnTo>
                    <a:pt x="910" y="8"/>
                  </a:lnTo>
                  <a:lnTo>
                    <a:pt x="910" y="8"/>
                  </a:lnTo>
                  <a:lnTo>
                    <a:pt x="906" y="8"/>
                  </a:lnTo>
                  <a:lnTo>
                    <a:pt x="906" y="4"/>
                  </a:lnTo>
                  <a:lnTo>
                    <a:pt x="906" y="4"/>
                  </a:lnTo>
                  <a:lnTo>
                    <a:pt x="906" y="2"/>
                  </a:lnTo>
                  <a:lnTo>
                    <a:pt x="910" y="0"/>
                  </a:lnTo>
                  <a:lnTo>
                    <a:pt x="930" y="0"/>
                  </a:lnTo>
                  <a:lnTo>
                    <a:pt x="930" y="0"/>
                  </a:lnTo>
                  <a:lnTo>
                    <a:pt x="934" y="2"/>
                  </a:lnTo>
                  <a:lnTo>
                    <a:pt x="934" y="4"/>
                  </a:lnTo>
                  <a:lnTo>
                    <a:pt x="934" y="4"/>
                  </a:lnTo>
                  <a:lnTo>
                    <a:pt x="934" y="8"/>
                  </a:lnTo>
                  <a:lnTo>
                    <a:pt x="930" y="8"/>
                  </a:lnTo>
                  <a:lnTo>
                    <a:pt x="930" y="8"/>
                  </a:lnTo>
                  <a:close/>
                  <a:moveTo>
                    <a:pt x="888" y="8"/>
                  </a:moveTo>
                  <a:lnTo>
                    <a:pt x="866" y="8"/>
                  </a:lnTo>
                  <a:lnTo>
                    <a:pt x="866" y="8"/>
                  </a:lnTo>
                  <a:lnTo>
                    <a:pt x="864" y="8"/>
                  </a:lnTo>
                  <a:lnTo>
                    <a:pt x="862" y="4"/>
                  </a:lnTo>
                  <a:lnTo>
                    <a:pt x="862" y="4"/>
                  </a:lnTo>
                  <a:lnTo>
                    <a:pt x="864" y="2"/>
                  </a:lnTo>
                  <a:lnTo>
                    <a:pt x="866" y="0"/>
                  </a:lnTo>
                  <a:lnTo>
                    <a:pt x="888" y="0"/>
                  </a:lnTo>
                  <a:lnTo>
                    <a:pt x="888" y="0"/>
                  </a:lnTo>
                  <a:lnTo>
                    <a:pt x="890" y="2"/>
                  </a:lnTo>
                  <a:lnTo>
                    <a:pt x="892" y="4"/>
                  </a:lnTo>
                  <a:lnTo>
                    <a:pt x="892" y="4"/>
                  </a:lnTo>
                  <a:lnTo>
                    <a:pt x="890" y="8"/>
                  </a:lnTo>
                  <a:lnTo>
                    <a:pt x="888" y="8"/>
                  </a:lnTo>
                  <a:lnTo>
                    <a:pt x="888" y="8"/>
                  </a:lnTo>
                  <a:close/>
                  <a:moveTo>
                    <a:pt x="844" y="8"/>
                  </a:moveTo>
                  <a:lnTo>
                    <a:pt x="824" y="8"/>
                  </a:lnTo>
                  <a:lnTo>
                    <a:pt x="824" y="8"/>
                  </a:lnTo>
                  <a:lnTo>
                    <a:pt x="820" y="8"/>
                  </a:lnTo>
                  <a:lnTo>
                    <a:pt x="820" y="4"/>
                  </a:lnTo>
                  <a:lnTo>
                    <a:pt x="820" y="4"/>
                  </a:lnTo>
                  <a:lnTo>
                    <a:pt x="820" y="2"/>
                  </a:lnTo>
                  <a:lnTo>
                    <a:pt x="824" y="0"/>
                  </a:lnTo>
                  <a:lnTo>
                    <a:pt x="844" y="0"/>
                  </a:lnTo>
                  <a:lnTo>
                    <a:pt x="844" y="0"/>
                  </a:lnTo>
                  <a:lnTo>
                    <a:pt x="848" y="2"/>
                  </a:lnTo>
                  <a:lnTo>
                    <a:pt x="848" y="4"/>
                  </a:lnTo>
                  <a:lnTo>
                    <a:pt x="848" y="4"/>
                  </a:lnTo>
                  <a:lnTo>
                    <a:pt x="848" y="8"/>
                  </a:lnTo>
                  <a:lnTo>
                    <a:pt x="844" y="8"/>
                  </a:lnTo>
                  <a:lnTo>
                    <a:pt x="844" y="8"/>
                  </a:lnTo>
                  <a:close/>
                  <a:moveTo>
                    <a:pt x="802" y="8"/>
                  </a:moveTo>
                  <a:lnTo>
                    <a:pt x="780" y="8"/>
                  </a:lnTo>
                  <a:lnTo>
                    <a:pt x="780" y="8"/>
                  </a:lnTo>
                  <a:lnTo>
                    <a:pt x="778" y="8"/>
                  </a:lnTo>
                  <a:lnTo>
                    <a:pt x="776" y="4"/>
                  </a:lnTo>
                  <a:lnTo>
                    <a:pt x="776" y="4"/>
                  </a:lnTo>
                  <a:lnTo>
                    <a:pt x="778" y="2"/>
                  </a:lnTo>
                  <a:lnTo>
                    <a:pt x="780" y="0"/>
                  </a:lnTo>
                  <a:lnTo>
                    <a:pt x="802" y="0"/>
                  </a:lnTo>
                  <a:lnTo>
                    <a:pt x="802" y="0"/>
                  </a:lnTo>
                  <a:lnTo>
                    <a:pt x="804" y="2"/>
                  </a:lnTo>
                  <a:lnTo>
                    <a:pt x="806" y="4"/>
                  </a:lnTo>
                  <a:lnTo>
                    <a:pt x="806" y="4"/>
                  </a:lnTo>
                  <a:lnTo>
                    <a:pt x="804" y="8"/>
                  </a:lnTo>
                  <a:lnTo>
                    <a:pt x="802" y="8"/>
                  </a:lnTo>
                  <a:lnTo>
                    <a:pt x="802" y="8"/>
                  </a:lnTo>
                  <a:close/>
                  <a:moveTo>
                    <a:pt x="758" y="8"/>
                  </a:moveTo>
                  <a:lnTo>
                    <a:pt x="738" y="8"/>
                  </a:lnTo>
                  <a:lnTo>
                    <a:pt x="738" y="8"/>
                  </a:lnTo>
                  <a:lnTo>
                    <a:pt x="734" y="8"/>
                  </a:lnTo>
                  <a:lnTo>
                    <a:pt x="734" y="4"/>
                  </a:lnTo>
                  <a:lnTo>
                    <a:pt x="734" y="4"/>
                  </a:lnTo>
                  <a:lnTo>
                    <a:pt x="734" y="2"/>
                  </a:lnTo>
                  <a:lnTo>
                    <a:pt x="738" y="0"/>
                  </a:lnTo>
                  <a:lnTo>
                    <a:pt x="758" y="0"/>
                  </a:lnTo>
                  <a:lnTo>
                    <a:pt x="758" y="0"/>
                  </a:lnTo>
                  <a:lnTo>
                    <a:pt x="762" y="2"/>
                  </a:lnTo>
                  <a:lnTo>
                    <a:pt x="762" y="4"/>
                  </a:lnTo>
                  <a:lnTo>
                    <a:pt x="762" y="4"/>
                  </a:lnTo>
                  <a:lnTo>
                    <a:pt x="762" y="8"/>
                  </a:lnTo>
                  <a:lnTo>
                    <a:pt x="758" y="8"/>
                  </a:lnTo>
                  <a:lnTo>
                    <a:pt x="758" y="8"/>
                  </a:lnTo>
                  <a:close/>
                  <a:moveTo>
                    <a:pt x="716" y="8"/>
                  </a:moveTo>
                  <a:lnTo>
                    <a:pt x="694" y="8"/>
                  </a:lnTo>
                  <a:lnTo>
                    <a:pt x="694" y="8"/>
                  </a:lnTo>
                  <a:lnTo>
                    <a:pt x="692" y="8"/>
                  </a:lnTo>
                  <a:lnTo>
                    <a:pt x="690" y="4"/>
                  </a:lnTo>
                  <a:lnTo>
                    <a:pt x="690" y="4"/>
                  </a:lnTo>
                  <a:lnTo>
                    <a:pt x="692" y="2"/>
                  </a:lnTo>
                  <a:lnTo>
                    <a:pt x="694" y="0"/>
                  </a:lnTo>
                  <a:lnTo>
                    <a:pt x="716" y="0"/>
                  </a:lnTo>
                  <a:lnTo>
                    <a:pt x="716" y="0"/>
                  </a:lnTo>
                  <a:lnTo>
                    <a:pt x="718" y="2"/>
                  </a:lnTo>
                  <a:lnTo>
                    <a:pt x="720" y="4"/>
                  </a:lnTo>
                  <a:lnTo>
                    <a:pt x="720" y="4"/>
                  </a:lnTo>
                  <a:lnTo>
                    <a:pt x="718" y="8"/>
                  </a:lnTo>
                  <a:lnTo>
                    <a:pt x="716" y="8"/>
                  </a:lnTo>
                  <a:lnTo>
                    <a:pt x="716" y="8"/>
                  </a:lnTo>
                  <a:close/>
                  <a:moveTo>
                    <a:pt x="672" y="8"/>
                  </a:moveTo>
                  <a:lnTo>
                    <a:pt x="652" y="8"/>
                  </a:lnTo>
                  <a:lnTo>
                    <a:pt x="652" y="8"/>
                  </a:lnTo>
                  <a:lnTo>
                    <a:pt x="648" y="8"/>
                  </a:lnTo>
                  <a:lnTo>
                    <a:pt x="648" y="4"/>
                  </a:lnTo>
                  <a:lnTo>
                    <a:pt x="648" y="4"/>
                  </a:lnTo>
                  <a:lnTo>
                    <a:pt x="648" y="2"/>
                  </a:lnTo>
                  <a:lnTo>
                    <a:pt x="652" y="0"/>
                  </a:lnTo>
                  <a:lnTo>
                    <a:pt x="672" y="0"/>
                  </a:lnTo>
                  <a:lnTo>
                    <a:pt x="672" y="0"/>
                  </a:lnTo>
                  <a:lnTo>
                    <a:pt x="676" y="2"/>
                  </a:lnTo>
                  <a:lnTo>
                    <a:pt x="676" y="4"/>
                  </a:lnTo>
                  <a:lnTo>
                    <a:pt x="676" y="4"/>
                  </a:lnTo>
                  <a:lnTo>
                    <a:pt x="676" y="8"/>
                  </a:lnTo>
                  <a:lnTo>
                    <a:pt x="672" y="8"/>
                  </a:lnTo>
                  <a:lnTo>
                    <a:pt x="672" y="8"/>
                  </a:lnTo>
                  <a:close/>
                  <a:moveTo>
                    <a:pt x="630" y="8"/>
                  </a:moveTo>
                  <a:lnTo>
                    <a:pt x="608" y="8"/>
                  </a:lnTo>
                  <a:lnTo>
                    <a:pt x="608" y="8"/>
                  </a:lnTo>
                  <a:lnTo>
                    <a:pt x="606" y="8"/>
                  </a:lnTo>
                  <a:lnTo>
                    <a:pt x="604" y="4"/>
                  </a:lnTo>
                  <a:lnTo>
                    <a:pt x="604" y="4"/>
                  </a:lnTo>
                  <a:lnTo>
                    <a:pt x="606" y="2"/>
                  </a:lnTo>
                  <a:lnTo>
                    <a:pt x="608" y="0"/>
                  </a:lnTo>
                  <a:lnTo>
                    <a:pt x="630" y="0"/>
                  </a:lnTo>
                  <a:lnTo>
                    <a:pt x="630" y="0"/>
                  </a:lnTo>
                  <a:lnTo>
                    <a:pt x="632" y="2"/>
                  </a:lnTo>
                  <a:lnTo>
                    <a:pt x="634" y="4"/>
                  </a:lnTo>
                  <a:lnTo>
                    <a:pt x="634" y="4"/>
                  </a:lnTo>
                  <a:lnTo>
                    <a:pt x="632" y="8"/>
                  </a:lnTo>
                  <a:lnTo>
                    <a:pt x="630" y="8"/>
                  </a:lnTo>
                  <a:lnTo>
                    <a:pt x="630" y="8"/>
                  </a:lnTo>
                  <a:close/>
                  <a:moveTo>
                    <a:pt x="586" y="8"/>
                  </a:moveTo>
                  <a:lnTo>
                    <a:pt x="564" y="8"/>
                  </a:lnTo>
                  <a:lnTo>
                    <a:pt x="564" y="8"/>
                  </a:lnTo>
                  <a:lnTo>
                    <a:pt x="562" y="8"/>
                  </a:lnTo>
                  <a:lnTo>
                    <a:pt x="562" y="4"/>
                  </a:lnTo>
                  <a:lnTo>
                    <a:pt x="562" y="4"/>
                  </a:lnTo>
                  <a:lnTo>
                    <a:pt x="562" y="2"/>
                  </a:lnTo>
                  <a:lnTo>
                    <a:pt x="564" y="0"/>
                  </a:lnTo>
                  <a:lnTo>
                    <a:pt x="586" y="0"/>
                  </a:lnTo>
                  <a:lnTo>
                    <a:pt x="586" y="0"/>
                  </a:lnTo>
                  <a:lnTo>
                    <a:pt x="590" y="2"/>
                  </a:lnTo>
                  <a:lnTo>
                    <a:pt x="590" y="4"/>
                  </a:lnTo>
                  <a:lnTo>
                    <a:pt x="590" y="4"/>
                  </a:lnTo>
                  <a:lnTo>
                    <a:pt x="590" y="8"/>
                  </a:lnTo>
                  <a:lnTo>
                    <a:pt x="586" y="8"/>
                  </a:lnTo>
                  <a:lnTo>
                    <a:pt x="586" y="8"/>
                  </a:lnTo>
                  <a:close/>
                  <a:moveTo>
                    <a:pt x="544" y="8"/>
                  </a:moveTo>
                  <a:lnTo>
                    <a:pt x="522" y="8"/>
                  </a:lnTo>
                  <a:lnTo>
                    <a:pt x="522" y="8"/>
                  </a:lnTo>
                  <a:lnTo>
                    <a:pt x="520" y="8"/>
                  </a:lnTo>
                  <a:lnTo>
                    <a:pt x="518" y="4"/>
                  </a:lnTo>
                  <a:lnTo>
                    <a:pt x="518" y="4"/>
                  </a:lnTo>
                  <a:lnTo>
                    <a:pt x="520" y="2"/>
                  </a:lnTo>
                  <a:lnTo>
                    <a:pt x="522" y="0"/>
                  </a:lnTo>
                  <a:lnTo>
                    <a:pt x="544" y="0"/>
                  </a:lnTo>
                  <a:lnTo>
                    <a:pt x="544" y="0"/>
                  </a:lnTo>
                  <a:lnTo>
                    <a:pt x="546" y="2"/>
                  </a:lnTo>
                  <a:lnTo>
                    <a:pt x="548" y="4"/>
                  </a:lnTo>
                  <a:lnTo>
                    <a:pt x="548" y="4"/>
                  </a:lnTo>
                  <a:lnTo>
                    <a:pt x="546" y="8"/>
                  </a:lnTo>
                  <a:lnTo>
                    <a:pt x="544" y="8"/>
                  </a:lnTo>
                  <a:lnTo>
                    <a:pt x="544" y="8"/>
                  </a:lnTo>
                  <a:close/>
                  <a:moveTo>
                    <a:pt x="500" y="8"/>
                  </a:moveTo>
                  <a:lnTo>
                    <a:pt x="478" y="8"/>
                  </a:lnTo>
                  <a:lnTo>
                    <a:pt x="478" y="8"/>
                  </a:lnTo>
                  <a:lnTo>
                    <a:pt x="476" y="8"/>
                  </a:lnTo>
                  <a:lnTo>
                    <a:pt x="476" y="4"/>
                  </a:lnTo>
                  <a:lnTo>
                    <a:pt x="476" y="4"/>
                  </a:lnTo>
                  <a:lnTo>
                    <a:pt x="476" y="2"/>
                  </a:lnTo>
                  <a:lnTo>
                    <a:pt x="478" y="0"/>
                  </a:lnTo>
                  <a:lnTo>
                    <a:pt x="500" y="0"/>
                  </a:lnTo>
                  <a:lnTo>
                    <a:pt x="500" y="0"/>
                  </a:lnTo>
                  <a:lnTo>
                    <a:pt x="502" y="2"/>
                  </a:lnTo>
                  <a:lnTo>
                    <a:pt x="504" y="4"/>
                  </a:lnTo>
                  <a:lnTo>
                    <a:pt x="504" y="4"/>
                  </a:lnTo>
                  <a:lnTo>
                    <a:pt x="502" y="8"/>
                  </a:lnTo>
                  <a:lnTo>
                    <a:pt x="500" y="8"/>
                  </a:lnTo>
                  <a:lnTo>
                    <a:pt x="500" y="8"/>
                  </a:lnTo>
                  <a:close/>
                  <a:moveTo>
                    <a:pt x="458" y="8"/>
                  </a:moveTo>
                  <a:lnTo>
                    <a:pt x="436" y="8"/>
                  </a:lnTo>
                  <a:lnTo>
                    <a:pt x="436" y="8"/>
                  </a:lnTo>
                  <a:lnTo>
                    <a:pt x="434" y="8"/>
                  </a:lnTo>
                  <a:lnTo>
                    <a:pt x="432" y="4"/>
                  </a:lnTo>
                  <a:lnTo>
                    <a:pt x="432" y="4"/>
                  </a:lnTo>
                  <a:lnTo>
                    <a:pt x="434" y="2"/>
                  </a:lnTo>
                  <a:lnTo>
                    <a:pt x="436" y="0"/>
                  </a:lnTo>
                  <a:lnTo>
                    <a:pt x="458" y="0"/>
                  </a:lnTo>
                  <a:lnTo>
                    <a:pt x="458" y="0"/>
                  </a:lnTo>
                  <a:lnTo>
                    <a:pt x="460" y="2"/>
                  </a:lnTo>
                  <a:lnTo>
                    <a:pt x="462" y="4"/>
                  </a:lnTo>
                  <a:lnTo>
                    <a:pt x="462" y="4"/>
                  </a:lnTo>
                  <a:lnTo>
                    <a:pt x="460" y="8"/>
                  </a:lnTo>
                  <a:lnTo>
                    <a:pt x="458" y="8"/>
                  </a:lnTo>
                  <a:lnTo>
                    <a:pt x="458" y="8"/>
                  </a:lnTo>
                  <a:close/>
                  <a:moveTo>
                    <a:pt x="414" y="8"/>
                  </a:moveTo>
                  <a:lnTo>
                    <a:pt x="392" y="8"/>
                  </a:lnTo>
                  <a:lnTo>
                    <a:pt x="392" y="8"/>
                  </a:lnTo>
                  <a:lnTo>
                    <a:pt x="390" y="8"/>
                  </a:lnTo>
                  <a:lnTo>
                    <a:pt x="388" y="4"/>
                  </a:lnTo>
                  <a:lnTo>
                    <a:pt x="388" y="4"/>
                  </a:lnTo>
                  <a:lnTo>
                    <a:pt x="390" y="2"/>
                  </a:lnTo>
                  <a:lnTo>
                    <a:pt x="392" y="0"/>
                  </a:lnTo>
                  <a:lnTo>
                    <a:pt x="414" y="0"/>
                  </a:lnTo>
                  <a:lnTo>
                    <a:pt x="414" y="0"/>
                  </a:lnTo>
                  <a:lnTo>
                    <a:pt x="416" y="2"/>
                  </a:lnTo>
                  <a:lnTo>
                    <a:pt x="418" y="4"/>
                  </a:lnTo>
                  <a:lnTo>
                    <a:pt x="418" y="4"/>
                  </a:lnTo>
                  <a:lnTo>
                    <a:pt x="416" y="8"/>
                  </a:lnTo>
                  <a:lnTo>
                    <a:pt x="414" y="8"/>
                  </a:lnTo>
                  <a:lnTo>
                    <a:pt x="414" y="8"/>
                  </a:lnTo>
                  <a:close/>
                  <a:moveTo>
                    <a:pt x="372" y="8"/>
                  </a:moveTo>
                  <a:lnTo>
                    <a:pt x="350" y="8"/>
                  </a:lnTo>
                  <a:lnTo>
                    <a:pt x="350" y="8"/>
                  </a:lnTo>
                  <a:lnTo>
                    <a:pt x="348" y="8"/>
                  </a:lnTo>
                  <a:lnTo>
                    <a:pt x="346" y="4"/>
                  </a:lnTo>
                  <a:lnTo>
                    <a:pt x="346" y="4"/>
                  </a:lnTo>
                  <a:lnTo>
                    <a:pt x="348" y="2"/>
                  </a:lnTo>
                  <a:lnTo>
                    <a:pt x="350" y="0"/>
                  </a:lnTo>
                  <a:lnTo>
                    <a:pt x="372" y="0"/>
                  </a:lnTo>
                  <a:lnTo>
                    <a:pt x="372" y="0"/>
                  </a:lnTo>
                  <a:lnTo>
                    <a:pt x="374" y="2"/>
                  </a:lnTo>
                  <a:lnTo>
                    <a:pt x="374" y="4"/>
                  </a:lnTo>
                  <a:lnTo>
                    <a:pt x="374" y="4"/>
                  </a:lnTo>
                  <a:lnTo>
                    <a:pt x="374" y="8"/>
                  </a:lnTo>
                  <a:lnTo>
                    <a:pt x="372" y="8"/>
                  </a:lnTo>
                  <a:lnTo>
                    <a:pt x="372" y="8"/>
                  </a:lnTo>
                  <a:close/>
                  <a:moveTo>
                    <a:pt x="328" y="8"/>
                  </a:moveTo>
                  <a:lnTo>
                    <a:pt x="306" y="8"/>
                  </a:lnTo>
                  <a:lnTo>
                    <a:pt x="306" y="8"/>
                  </a:lnTo>
                  <a:lnTo>
                    <a:pt x="304" y="8"/>
                  </a:lnTo>
                  <a:lnTo>
                    <a:pt x="302" y="4"/>
                  </a:lnTo>
                  <a:lnTo>
                    <a:pt x="302" y="4"/>
                  </a:lnTo>
                  <a:lnTo>
                    <a:pt x="304" y="2"/>
                  </a:lnTo>
                  <a:lnTo>
                    <a:pt x="306" y="0"/>
                  </a:lnTo>
                  <a:lnTo>
                    <a:pt x="328" y="0"/>
                  </a:lnTo>
                  <a:lnTo>
                    <a:pt x="328" y="0"/>
                  </a:lnTo>
                  <a:lnTo>
                    <a:pt x="330" y="2"/>
                  </a:lnTo>
                  <a:lnTo>
                    <a:pt x="332" y="4"/>
                  </a:lnTo>
                  <a:lnTo>
                    <a:pt x="332" y="4"/>
                  </a:lnTo>
                  <a:lnTo>
                    <a:pt x="330" y="8"/>
                  </a:lnTo>
                  <a:lnTo>
                    <a:pt x="328" y="8"/>
                  </a:lnTo>
                  <a:lnTo>
                    <a:pt x="328" y="8"/>
                  </a:lnTo>
                  <a:close/>
                  <a:moveTo>
                    <a:pt x="286" y="8"/>
                  </a:moveTo>
                  <a:lnTo>
                    <a:pt x="264" y="8"/>
                  </a:lnTo>
                  <a:lnTo>
                    <a:pt x="264" y="8"/>
                  </a:lnTo>
                  <a:lnTo>
                    <a:pt x="260" y="8"/>
                  </a:lnTo>
                  <a:lnTo>
                    <a:pt x="260" y="4"/>
                  </a:lnTo>
                  <a:lnTo>
                    <a:pt x="260" y="4"/>
                  </a:lnTo>
                  <a:lnTo>
                    <a:pt x="260" y="2"/>
                  </a:lnTo>
                  <a:lnTo>
                    <a:pt x="264" y="0"/>
                  </a:lnTo>
                  <a:lnTo>
                    <a:pt x="286" y="0"/>
                  </a:lnTo>
                  <a:lnTo>
                    <a:pt x="286" y="0"/>
                  </a:lnTo>
                  <a:lnTo>
                    <a:pt x="288" y="2"/>
                  </a:lnTo>
                  <a:lnTo>
                    <a:pt x="288" y="4"/>
                  </a:lnTo>
                  <a:lnTo>
                    <a:pt x="288" y="4"/>
                  </a:lnTo>
                  <a:lnTo>
                    <a:pt x="288" y="8"/>
                  </a:lnTo>
                  <a:lnTo>
                    <a:pt x="286" y="8"/>
                  </a:lnTo>
                  <a:lnTo>
                    <a:pt x="286" y="8"/>
                  </a:lnTo>
                  <a:close/>
                  <a:moveTo>
                    <a:pt x="242" y="8"/>
                  </a:moveTo>
                  <a:lnTo>
                    <a:pt x="220" y="8"/>
                  </a:lnTo>
                  <a:lnTo>
                    <a:pt x="220" y="8"/>
                  </a:lnTo>
                  <a:lnTo>
                    <a:pt x="218" y="8"/>
                  </a:lnTo>
                  <a:lnTo>
                    <a:pt x="216" y="4"/>
                  </a:lnTo>
                  <a:lnTo>
                    <a:pt x="216" y="4"/>
                  </a:lnTo>
                  <a:lnTo>
                    <a:pt x="218" y="2"/>
                  </a:lnTo>
                  <a:lnTo>
                    <a:pt x="220" y="0"/>
                  </a:lnTo>
                  <a:lnTo>
                    <a:pt x="242" y="0"/>
                  </a:lnTo>
                  <a:lnTo>
                    <a:pt x="242" y="0"/>
                  </a:lnTo>
                  <a:lnTo>
                    <a:pt x="244" y="2"/>
                  </a:lnTo>
                  <a:lnTo>
                    <a:pt x="246" y="4"/>
                  </a:lnTo>
                  <a:lnTo>
                    <a:pt x="246" y="4"/>
                  </a:lnTo>
                  <a:lnTo>
                    <a:pt x="244" y="8"/>
                  </a:lnTo>
                  <a:lnTo>
                    <a:pt x="242" y="8"/>
                  </a:lnTo>
                  <a:lnTo>
                    <a:pt x="242" y="8"/>
                  </a:lnTo>
                  <a:close/>
                  <a:moveTo>
                    <a:pt x="198" y="8"/>
                  </a:moveTo>
                  <a:lnTo>
                    <a:pt x="178" y="8"/>
                  </a:lnTo>
                  <a:lnTo>
                    <a:pt x="178" y="8"/>
                  </a:lnTo>
                  <a:lnTo>
                    <a:pt x="174" y="8"/>
                  </a:lnTo>
                  <a:lnTo>
                    <a:pt x="174" y="4"/>
                  </a:lnTo>
                  <a:lnTo>
                    <a:pt x="174" y="4"/>
                  </a:lnTo>
                  <a:lnTo>
                    <a:pt x="174" y="2"/>
                  </a:lnTo>
                  <a:lnTo>
                    <a:pt x="178" y="0"/>
                  </a:lnTo>
                  <a:lnTo>
                    <a:pt x="198" y="0"/>
                  </a:lnTo>
                  <a:lnTo>
                    <a:pt x="198" y="0"/>
                  </a:lnTo>
                  <a:lnTo>
                    <a:pt x="202" y="2"/>
                  </a:lnTo>
                  <a:lnTo>
                    <a:pt x="202" y="4"/>
                  </a:lnTo>
                  <a:lnTo>
                    <a:pt x="202" y="4"/>
                  </a:lnTo>
                  <a:lnTo>
                    <a:pt x="202" y="8"/>
                  </a:lnTo>
                  <a:lnTo>
                    <a:pt x="198" y="8"/>
                  </a:lnTo>
                  <a:lnTo>
                    <a:pt x="198" y="8"/>
                  </a:lnTo>
                  <a:close/>
                  <a:moveTo>
                    <a:pt x="156" y="8"/>
                  </a:moveTo>
                  <a:lnTo>
                    <a:pt x="134" y="8"/>
                  </a:lnTo>
                  <a:lnTo>
                    <a:pt x="134" y="8"/>
                  </a:lnTo>
                  <a:lnTo>
                    <a:pt x="132" y="8"/>
                  </a:lnTo>
                  <a:lnTo>
                    <a:pt x="130" y="4"/>
                  </a:lnTo>
                  <a:lnTo>
                    <a:pt x="130" y="4"/>
                  </a:lnTo>
                  <a:lnTo>
                    <a:pt x="132" y="2"/>
                  </a:lnTo>
                  <a:lnTo>
                    <a:pt x="134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58" y="2"/>
                  </a:lnTo>
                  <a:lnTo>
                    <a:pt x="160" y="4"/>
                  </a:lnTo>
                  <a:lnTo>
                    <a:pt x="160" y="4"/>
                  </a:lnTo>
                  <a:lnTo>
                    <a:pt x="158" y="8"/>
                  </a:lnTo>
                  <a:lnTo>
                    <a:pt x="156" y="8"/>
                  </a:lnTo>
                  <a:lnTo>
                    <a:pt x="156" y="8"/>
                  </a:lnTo>
                  <a:close/>
                  <a:moveTo>
                    <a:pt x="112" y="8"/>
                  </a:moveTo>
                  <a:lnTo>
                    <a:pt x="92" y="8"/>
                  </a:lnTo>
                  <a:lnTo>
                    <a:pt x="92" y="8"/>
                  </a:lnTo>
                  <a:lnTo>
                    <a:pt x="88" y="8"/>
                  </a:lnTo>
                  <a:lnTo>
                    <a:pt x="88" y="4"/>
                  </a:lnTo>
                  <a:lnTo>
                    <a:pt x="88" y="4"/>
                  </a:lnTo>
                  <a:lnTo>
                    <a:pt x="88" y="2"/>
                  </a:lnTo>
                  <a:lnTo>
                    <a:pt x="92" y="0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16" y="2"/>
                  </a:lnTo>
                  <a:lnTo>
                    <a:pt x="116" y="4"/>
                  </a:lnTo>
                  <a:lnTo>
                    <a:pt x="116" y="4"/>
                  </a:lnTo>
                  <a:lnTo>
                    <a:pt x="116" y="8"/>
                  </a:lnTo>
                  <a:lnTo>
                    <a:pt x="112" y="8"/>
                  </a:lnTo>
                  <a:lnTo>
                    <a:pt x="112" y="8"/>
                  </a:lnTo>
                  <a:close/>
                  <a:moveTo>
                    <a:pt x="70" y="8"/>
                  </a:moveTo>
                  <a:lnTo>
                    <a:pt x="48" y="8"/>
                  </a:lnTo>
                  <a:lnTo>
                    <a:pt x="48" y="8"/>
                  </a:lnTo>
                  <a:lnTo>
                    <a:pt x="46" y="8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6" y="2"/>
                  </a:lnTo>
                  <a:lnTo>
                    <a:pt x="48" y="0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72" y="2"/>
                  </a:lnTo>
                  <a:lnTo>
                    <a:pt x="74" y="4"/>
                  </a:lnTo>
                  <a:lnTo>
                    <a:pt x="74" y="4"/>
                  </a:lnTo>
                  <a:lnTo>
                    <a:pt x="72" y="8"/>
                  </a:lnTo>
                  <a:lnTo>
                    <a:pt x="70" y="8"/>
                  </a:lnTo>
                  <a:lnTo>
                    <a:pt x="70" y="8"/>
                  </a:lnTo>
                  <a:close/>
                  <a:moveTo>
                    <a:pt x="26" y="8"/>
                  </a:moveTo>
                  <a:lnTo>
                    <a:pt x="6" y="8"/>
                  </a:lnTo>
                  <a:lnTo>
                    <a:pt x="6" y="8"/>
                  </a:lnTo>
                  <a:lnTo>
                    <a:pt x="2" y="8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0" y="2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30" y="8"/>
                  </a:lnTo>
                  <a:lnTo>
                    <a:pt x="26" y="8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-1999" y="9053889"/>
            <a:ext cx="7559675" cy="171133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44017" y="109528"/>
            <a:ext cx="6210572" cy="40011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東大和市生活支援体制整備事業　第２層協議体</a:t>
            </a:r>
          </a:p>
        </p:txBody>
      </p:sp>
      <p:grpSp>
        <p:nvGrpSpPr>
          <p:cNvPr id="42" name="グループ化 41"/>
          <p:cNvGrpSpPr/>
          <p:nvPr/>
        </p:nvGrpSpPr>
        <p:grpSpPr>
          <a:xfrm>
            <a:off x="942021" y="6209829"/>
            <a:ext cx="4666277" cy="572683"/>
            <a:chOff x="3971925" y="2081212"/>
            <a:chExt cx="3282950" cy="307975"/>
          </a:xfrm>
          <a:solidFill>
            <a:srgbClr val="0070C0"/>
          </a:solidFill>
        </p:grpSpPr>
        <p:sp>
          <p:nvSpPr>
            <p:cNvPr id="43" name="Rectangle 25"/>
            <p:cNvSpPr>
              <a:spLocks noChangeArrowheads="1"/>
            </p:cNvSpPr>
            <p:nvPr userDrawn="1"/>
          </p:nvSpPr>
          <p:spPr bwMode="auto">
            <a:xfrm>
              <a:off x="3971925" y="2081212"/>
              <a:ext cx="158750" cy="301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4" name="Rectangle 26"/>
            <p:cNvSpPr>
              <a:spLocks noChangeArrowheads="1"/>
            </p:cNvSpPr>
            <p:nvPr userDrawn="1"/>
          </p:nvSpPr>
          <p:spPr bwMode="auto">
            <a:xfrm>
              <a:off x="4162425" y="2081212"/>
              <a:ext cx="34925" cy="301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5" name="Freeform 27"/>
            <p:cNvSpPr>
              <a:spLocks/>
            </p:cNvSpPr>
            <p:nvPr userDrawn="1"/>
          </p:nvSpPr>
          <p:spPr bwMode="auto">
            <a:xfrm>
              <a:off x="3971925" y="2376487"/>
              <a:ext cx="3282950" cy="12700"/>
            </a:xfrm>
            <a:custGeom>
              <a:avLst/>
              <a:gdLst>
                <a:gd name="T0" fmla="*/ 2068 w 2068"/>
                <a:gd name="T1" fmla="*/ 8 h 8"/>
                <a:gd name="T2" fmla="*/ 0 w 2068"/>
                <a:gd name="T3" fmla="*/ 8 h 8"/>
                <a:gd name="T4" fmla="*/ 0 w 2068"/>
                <a:gd name="T5" fmla="*/ 0 h 8"/>
                <a:gd name="T6" fmla="*/ 2068 w 2068"/>
                <a:gd name="T7" fmla="*/ 0 h 8"/>
                <a:gd name="T8" fmla="*/ 2068 w 2068"/>
                <a:gd name="T9" fmla="*/ 8 h 8"/>
                <a:gd name="T10" fmla="*/ 2068 w 2068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8" h="8">
                  <a:moveTo>
                    <a:pt x="2068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2068" y="0"/>
                  </a:lnTo>
                  <a:lnTo>
                    <a:pt x="2068" y="8"/>
                  </a:lnTo>
                  <a:lnTo>
                    <a:pt x="206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942366" y="4928320"/>
            <a:ext cx="4651063" cy="549150"/>
            <a:chOff x="314325" y="2081212"/>
            <a:chExt cx="3282950" cy="307975"/>
          </a:xfrm>
          <a:solidFill>
            <a:srgbClr val="7030A0"/>
          </a:solidFill>
        </p:grpSpPr>
        <p:sp>
          <p:nvSpPr>
            <p:cNvPr id="47" name="Rectangle 21"/>
            <p:cNvSpPr>
              <a:spLocks noChangeArrowheads="1"/>
            </p:cNvSpPr>
            <p:nvPr userDrawn="1"/>
          </p:nvSpPr>
          <p:spPr bwMode="auto">
            <a:xfrm>
              <a:off x="314325" y="2081212"/>
              <a:ext cx="161925" cy="301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8" name="Rectangle 22"/>
            <p:cNvSpPr>
              <a:spLocks noChangeArrowheads="1"/>
            </p:cNvSpPr>
            <p:nvPr userDrawn="1"/>
          </p:nvSpPr>
          <p:spPr bwMode="auto">
            <a:xfrm>
              <a:off x="504825" y="2081212"/>
              <a:ext cx="34925" cy="301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9" name="Freeform 23"/>
            <p:cNvSpPr>
              <a:spLocks/>
            </p:cNvSpPr>
            <p:nvPr userDrawn="1"/>
          </p:nvSpPr>
          <p:spPr bwMode="auto">
            <a:xfrm>
              <a:off x="314325" y="2376487"/>
              <a:ext cx="3282950" cy="12700"/>
            </a:xfrm>
            <a:custGeom>
              <a:avLst/>
              <a:gdLst>
                <a:gd name="T0" fmla="*/ 2068 w 2068"/>
                <a:gd name="T1" fmla="*/ 8 h 8"/>
                <a:gd name="T2" fmla="*/ 0 w 2068"/>
                <a:gd name="T3" fmla="*/ 8 h 8"/>
                <a:gd name="T4" fmla="*/ 0 w 2068"/>
                <a:gd name="T5" fmla="*/ 0 h 8"/>
                <a:gd name="T6" fmla="*/ 2068 w 2068"/>
                <a:gd name="T7" fmla="*/ 0 h 8"/>
                <a:gd name="T8" fmla="*/ 2068 w 2068"/>
                <a:gd name="T9" fmla="*/ 8 h 8"/>
                <a:gd name="T10" fmla="*/ 2068 w 2068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8" h="8">
                  <a:moveTo>
                    <a:pt x="2068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2068" y="0"/>
                  </a:lnTo>
                  <a:lnTo>
                    <a:pt x="2068" y="8"/>
                  </a:lnTo>
                  <a:lnTo>
                    <a:pt x="206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942365" y="5585850"/>
            <a:ext cx="4651063" cy="570066"/>
            <a:chOff x="3971925" y="2081212"/>
            <a:chExt cx="3282950" cy="307975"/>
          </a:xfrm>
          <a:solidFill>
            <a:srgbClr val="002060"/>
          </a:solidFill>
        </p:grpSpPr>
        <p:sp>
          <p:nvSpPr>
            <p:cNvPr id="51" name="Rectangle 25"/>
            <p:cNvSpPr>
              <a:spLocks noChangeArrowheads="1"/>
            </p:cNvSpPr>
            <p:nvPr userDrawn="1"/>
          </p:nvSpPr>
          <p:spPr bwMode="auto">
            <a:xfrm>
              <a:off x="3971925" y="2081212"/>
              <a:ext cx="158750" cy="301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" name="Rectangle 26"/>
            <p:cNvSpPr>
              <a:spLocks noChangeArrowheads="1"/>
            </p:cNvSpPr>
            <p:nvPr userDrawn="1"/>
          </p:nvSpPr>
          <p:spPr bwMode="auto">
            <a:xfrm>
              <a:off x="4162425" y="2081212"/>
              <a:ext cx="34925" cy="3016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3" name="Freeform 27"/>
            <p:cNvSpPr>
              <a:spLocks/>
            </p:cNvSpPr>
            <p:nvPr userDrawn="1"/>
          </p:nvSpPr>
          <p:spPr bwMode="auto">
            <a:xfrm>
              <a:off x="3971925" y="2376487"/>
              <a:ext cx="3282950" cy="12700"/>
            </a:xfrm>
            <a:custGeom>
              <a:avLst/>
              <a:gdLst>
                <a:gd name="T0" fmla="*/ 2068 w 2068"/>
                <a:gd name="T1" fmla="*/ 8 h 8"/>
                <a:gd name="T2" fmla="*/ 0 w 2068"/>
                <a:gd name="T3" fmla="*/ 8 h 8"/>
                <a:gd name="T4" fmla="*/ 0 w 2068"/>
                <a:gd name="T5" fmla="*/ 0 h 8"/>
                <a:gd name="T6" fmla="*/ 2068 w 2068"/>
                <a:gd name="T7" fmla="*/ 0 h 8"/>
                <a:gd name="T8" fmla="*/ 2068 w 2068"/>
                <a:gd name="T9" fmla="*/ 8 h 8"/>
                <a:gd name="T10" fmla="*/ 2068 w 2068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8" h="8">
                  <a:moveTo>
                    <a:pt x="2068" y="8"/>
                  </a:moveTo>
                  <a:lnTo>
                    <a:pt x="0" y="8"/>
                  </a:lnTo>
                  <a:lnTo>
                    <a:pt x="0" y="0"/>
                  </a:lnTo>
                  <a:lnTo>
                    <a:pt x="2068" y="0"/>
                  </a:lnTo>
                  <a:lnTo>
                    <a:pt x="2068" y="8"/>
                  </a:lnTo>
                  <a:lnTo>
                    <a:pt x="206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sp>
        <p:nvSpPr>
          <p:cNvPr id="65" name="テキスト プレースホルダー 64"/>
          <p:cNvSpPr>
            <a:spLocks noGrp="1"/>
          </p:cNvSpPr>
          <p:nvPr>
            <p:ph type="body" sz="quarter" idx="13"/>
          </p:nvPr>
        </p:nvSpPr>
        <p:spPr>
          <a:xfrm>
            <a:off x="643256" y="2198379"/>
            <a:ext cx="6634419" cy="2328767"/>
          </a:xfrm>
        </p:spPr>
        <p:txBody>
          <a:bodyPr spcCol="180000">
            <a:normAutofit fontScale="40000" lnSpcReduction="20000"/>
          </a:bodyPr>
          <a:lstStyle/>
          <a:p>
            <a:pPr>
              <a:lnSpc>
                <a:spcPct val="110000"/>
              </a:lnSpc>
            </a:pPr>
            <a:r>
              <a:rPr kumimoji="1" lang="ja-JP" altLang="en-US" dirty="0"/>
              <a:t>　</a:t>
            </a:r>
            <a:r>
              <a:rPr kumimoji="1" lang="ja-JP" altLang="en-US" sz="3400" b="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平成３０年度に初めての第２層協議体が設置されてから６年が経ちました。各第２層協議体の皆さんがそれぞれ地域を想い活動されています。</a:t>
            </a:r>
            <a:endParaRPr kumimoji="1" lang="en-US" altLang="ja-JP" sz="3400" b="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3400" b="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今年度は各第２層協議体間の繋がりを深め、情報の共有化を図ることを目的として、代表者から成る連絡会を組織し、一緒に交流できる取組を計画しました。代表者の方々から「そもそも第２層協議体の根っこになるものは何か改めて見つめなおしたい」とのご意見を多くいただきました。</a:t>
            </a:r>
            <a:endParaRPr kumimoji="1" lang="en-US" altLang="ja-JP" sz="3400" b="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3400" b="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3400" b="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こで今年度は「東大和市の生活支援体制整備を読み解く」をテーマに講演会を行うとともに、同じ東大和で活動する方々と情報を交換を行う第２層協議体交流会を開催します。ぜひご参加いただき、楽しい時間を過ごしていただくとともに、</a:t>
            </a:r>
            <a:r>
              <a:rPr lang="ja-JP" altLang="en-US" sz="3400" b="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これからの活動にお役立ていただけますと幸いです。</a:t>
            </a:r>
            <a:endParaRPr kumimoji="1" lang="ja-JP" altLang="en-US" sz="2900" dirty="0"/>
          </a:p>
        </p:txBody>
      </p:sp>
      <p:sp>
        <p:nvSpPr>
          <p:cNvPr id="73" name="テキスト プレースホルダー 72"/>
          <p:cNvSpPr>
            <a:spLocks noGrp="1"/>
          </p:cNvSpPr>
          <p:nvPr>
            <p:ph type="body" sz="quarter" idx="21"/>
          </p:nvPr>
        </p:nvSpPr>
        <p:spPr>
          <a:xfrm>
            <a:off x="1320074" y="4959248"/>
            <a:ext cx="5049612" cy="602450"/>
          </a:xfrm>
        </p:spPr>
        <p:txBody>
          <a:bodyPr>
            <a:noAutofit/>
          </a:bodyPr>
          <a:lstStyle/>
          <a:p>
            <a:r>
              <a:rPr kumimoji="1" lang="ja-JP" altLang="en-US" sz="2400" b="0" dirty="0">
                <a:solidFill>
                  <a:srgbClr val="AACC0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日にち：令和７年１月</a:t>
            </a:r>
            <a:r>
              <a:rPr lang="ja-JP" altLang="en-US" sz="2400" b="0" dirty="0">
                <a:solidFill>
                  <a:srgbClr val="AACC0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１６</a:t>
            </a:r>
            <a:r>
              <a:rPr kumimoji="1" lang="ja-JP" altLang="en-US" sz="2400" b="0" dirty="0">
                <a:solidFill>
                  <a:srgbClr val="AACC0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日（木）</a:t>
            </a:r>
          </a:p>
        </p:txBody>
      </p:sp>
      <p:sp>
        <p:nvSpPr>
          <p:cNvPr id="74" name="テキスト プレースホルダー 73"/>
          <p:cNvSpPr>
            <a:spLocks noGrp="1"/>
          </p:cNvSpPr>
          <p:nvPr>
            <p:ph type="body" sz="quarter" idx="22"/>
          </p:nvPr>
        </p:nvSpPr>
        <p:spPr>
          <a:xfrm>
            <a:off x="45165" y="9796716"/>
            <a:ext cx="3489681" cy="398054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問い合わせ：</a:t>
            </a:r>
            <a:r>
              <a:rPr kumimoji="1" lang="ja-JP" altLang="en-US" sz="1600" dirty="0">
                <a:solidFill>
                  <a:schemeClr val="bg1"/>
                </a:solidFill>
              </a:rPr>
              <a:t>東大和市社会福祉協議会</a:t>
            </a:r>
          </a:p>
        </p:txBody>
      </p:sp>
      <p:sp>
        <p:nvSpPr>
          <p:cNvPr id="81" name="テキスト プレースホルダー 80"/>
          <p:cNvSpPr>
            <a:spLocks noGrp="1"/>
          </p:cNvSpPr>
          <p:nvPr>
            <p:ph type="body" sz="quarter" idx="29"/>
          </p:nvPr>
        </p:nvSpPr>
        <p:spPr>
          <a:xfrm>
            <a:off x="1353464" y="5594476"/>
            <a:ext cx="4522644" cy="483644"/>
          </a:xfrm>
        </p:spPr>
        <p:txBody>
          <a:bodyPr>
            <a:noAutofit/>
          </a:bodyPr>
          <a:lstStyle/>
          <a:p>
            <a:r>
              <a:rPr kumimoji="1" lang="ja-JP" altLang="en-US" sz="2400" b="0" dirty="0">
                <a:solidFill>
                  <a:srgbClr val="AACC0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　間：午後２時</a:t>
            </a:r>
            <a:r>
              <a:rPr lang="ja-JP" altLang="en-US" sz="2400" b="0" dirty="0">
                <a:solidFill>
                  <a:srgbClr val="AACC0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kumimoji="1" lang="ja-JP" altLang="en-US" sz="2400" b="0" dirty="0">
                <a:solidFill>
                  <a:srgbClr val="AACC0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４時</a:t>
            </a:r>
          </a:p>
        </p:txBody>
      </p:sp>
      <p:sp>
        <p:nvSpPr>
          <p:cNvPr id="84" name="テキスト プレースホルダー 83"/>
          <p:cNvSpPr>
            <a:spLocks noGrp="1"/>
          </p:cNvSpPr>
          <p:nvPr>
            <p:ph type="body" sz="quarter" idx="32"/>
          </p:nvPr>
        </p:nvSpPr>
        <p:spPr>
          <a:xfrm>
            <a:off x="1356264" y="6173972"/>
            <a:ext cx="3657600" cy="572682"/>
          </a:xfrm>
        </p:spPr>
        <p:txBody>
          <a:bodyPr/>
          <a:lstStyle/>
          <a:p>
            <a:endParaRPr kumimoji="1" lang="en-US" altLang="ja-JP" sz="2800" dirty="0"/>
          </a:p>
          <a:p>
            <a:r>
              <a:rPr kumimoji="1" lang="ja-JP" altLang="en-US" sz="2400" dirty="0">
                <a:solidFill>
                  <a:srgbClr val="AACC0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　場：中央公民館 ホール</a:t>
            </a:r>
          </a:p>
        </p:txBody>
      </p:sp>
      <p:sp>
        <p:nvSpPr>
          <p:cNvPr id="89" name="テキスト プレースホルダー 88"/>
          <p:cNvSpPr>
            <a:spLocks noGrp="1"/>
          </p:cNvSpPr>
          <p:nvPr>
            <p:ph type="body" sz="quarter" idx="37"/>
          </p:nvPr>
        </p:nvSpPr>
        <p:spPr>
          <a:xfrm>
            <a:off x="412150" y="7079760"/>
            <a:ext cx="2258645" cy="39805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kumimoji="1" lang="ja-JP" altLang="en-US" sz="2800" dirty="0"/>
              <a:t>第</a:t>
            </a:r>
            <a:r>
              <a:rPr kumimoji="1" lang="en-US" altLang="ja-JP" sz="2800" dirty="0"/>
              <a:t>1</a:t>
            </a:r>
            <a:r>
              <a:rPr kumimoji="1" lang="ja-JP" altLang="en-US" sz="2800" dirty="0"/>
              <a:t>部　講演</a:t>
            </a:r>
          </a:p>
        </p:txBody>
      </p:sp>
      <p:sp>
        <p:nvSpPr>
          <p:cNvPr id="90" name="テキスト プレースホルダー 89"/>
          <p:cNvSpPr>
            <a:spLocks noGrp="1"/>
          </p:cNvSpPr>
          <p:nvPr>
            <p:ph type="body" sz="quarter" idx="38"/>
          </p:nvPr>
        </p:nvSpPr>
        <p:spPr>
          <a:xfrm>
            <a:off x="384340" y="8332080"/>
            <a:ext cx="2689440" cy="39805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kumimoji="1" lang="ja-JP" altLang="en-US" sz="2800" dirty="0"/>
              <a:t>第</a:t>
            </a:r>
            <a:r>
              <a:rPr kumimoji="1" lang="en-US" altLang="ja-JP" sz="2800" dirty="0"/>
              <a:t>2</a:t>
            </a:r>
            <a:r>
              <a:rPr kumimoji="1" lang="ja-JP" altLang="en-US" sz="2800" dirty="0"/>
              <a:t>部　交流会</a:t>
            </a:r>
          </a:p>
        </p:txBody>
      </p:sp>
      <p:sp>
        <p:nvSpPr>
          <p:cNvPr id="91" name="テキスト プレースホルダー 90"/>
          <p:cNvSpPr>
            <a:spLocks noGrp="1"/>
          </p:cNvSpPr>
          <p:nvPr>
            <p:ph type="body" sz="quarter" idx="39"/>
          </p:nvPr>
        </p:nvSpPr>
        <p:spPr>
          <a:xfrm>
            <a:off x="2838927" y="7256405"/>
            <a:ext cx="4568359" cy="941902"/>
          </a:xfrm>
        </p:spPr>
        <p:txBody>
          <a:bodyPr/>
          <a:lstStyle/>
          <a:p>
            <a:r>
              <a:rPr kumimoji="1" lang="ja-JP" altLang="en-US" sz="1600" b="1" dirty="0"/>
              <a:t>講師　高木 寛之</a:t>
            </a:r>
            <a:r>
              <a:rPr lang="ja-JP" altLang="en-US" sz="1600" b="1" dirty="0"/>
              <a:t>　氏</a:t>
            </a:r>
            <a:endParaRPr lang="en-US" altLang="ja-JP" sz="1600" b="1" dirty="0"/>
          </a:p>
          <a:p>
            <a:r>
              <a:rPr kumimoji="1" lang="ja-JP" altLang="en-US" sz="1600" b="1" dirty="0"/>
              <a:t>　　　山梨県立大学 人間福祉学部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　　　福祉コミュニティ学科 教授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　　　</a:t>
            </a:r>
          </a:p>
        </p:txBody>
      </p:sp>
      <p:sp>
        <p:nvSpPr>
          <p:cNvPr id="92" name="テキスト プレースホルダー 91"/>
          <p:cNvSpPr>
            <a:spLocks noGrp="1"/>
          </p:cNvSpPr>
          <p:nvPr>
            <p:ph type="body" sz="quarter" idx="40"/>
          </p:nvPr>
        </p:nvSpPr>
        <p:spPr>
          <a:xfrm>
            <a:off x="2741369" y="7025282"/>
            <a:ext cx="5058987" cy="347635"/>
          </a:xfrm>
        </p:spPr>
        <p:txBody>
          <a:bodyPr/>
          <a:lstStyle/>
          <a:p>
            <a:r>
              <a:rPr kumimoji="1" lang="ja-JP" altLang="en-US" sz="1600" b="1" dirty="0"/>
              <a:t>テーマ「東大和市の生活支援体制整備を読み解く</a:t>
            </a:r>
            <a:r>
              <a:rPr lang="ja-JP" altLang="en-US" sz="1600" b="1" dirty="0"/>
              <a:t>」</a:t>
            </a:r>
            <a:r>
              <a:rPr kumimoji="1" lang="ja-JP" altLang="en-US" sz="1200" b="1" dirty="0"/>
              <a:t>　</a:t>
            </a:r>
            <a:r>
              <a:rPr lang="ja-JP" altLang="en-US" sz="1200" b="1" dirty="0"/>
              <a:t>　　</a:t>
            </a:r>
            <a:endParaRPr kumimoji="1" lang="ja-JP" altLang="en-US" sz="1200" b="1" dirty="0"/>
          </a:p>
        </p:txBody>
      </p:sp>
      <p:sp>
        <p:nvSpPr>
          <p:cNvPr id="94" name="テキスト プレースホルダー 93"/>
          <p:cNvSpPr>
            <a:spLocks noGrp="1"/>
          </p:cNvSpPr>
          <p:nvPr>
            <p:ph type="body" sz="quarter" idx="42"/>
          </p:nvPr>
        </p:nvSpPr>
        <p:spPr>
          <a:xfrm>
            <a:off x="3223086" y="8299859"/>
            <a:ext cx="4184200" cy="729135"/>
          </a:xfrm>
        </p:spPr>
        <p:txBody>
          <a:bodyPr/>
          <a:lstStyle/>
          <a:p>
            <a:r>
              <a:rPr lang="en-US" altLang="ja-JP" sz="1600" b="1" dirty="0"/>
              <a:t>2</a:t>
            </a:r>
            <a:r>
              <a:rPr lang="ja-JP" altLang="en-US" sz="1600" b="1" dirty="0"/>
              <a:t>層協議体の活動で普段感じている想いや疑問、今後やりたいこと等をグループで話し合いましょう。</a:t>
            </a:r>
            <a:endParaRPr kumimoji="1" lang="en-US" altLang="ja-JP" sz="1600" b="1" dirty="0"/>
          </a:p>
        </p:txBody>
      </p:sp>
      <p:sp>
        <p:nvSpPr>
          <p:cNvPr id="98" name="テキスト プレースホルダー 97"/>
          <p:cNvSpPr>
            <a:spLocks noGrp="1"/>
          </p:cNvSpPr>
          <p:nvPr>
            <p:ph type="body" sz="quarter" idx="46"/>
          </p:nvPr>
        </p:nvSpPr>
        <p:spPr>
          <a:xfrm>
            <a:off x="3745223" y="9796669"/>
            <a:ext cx="3489681" cy="296783"/>
          </a:xfrm>
        </p:spPr>
        <p:txBody>
          <a:bodyPr/>
          <a:lstStyle/>
          <a:p>
            <a:r>
              <a:rPr kumimoji="1" lang="en-US" altLang="ja-JP" sz="1400" dirty="0"/>
              <a:t>TEL</a:t>
            </a:r>
            <a:r>
              <a:rPr kumimoji="1" lang="ja-JP" altLang="en-US" sz="1400" dirty="0"/>
              <a:t>：０４２－５６４－００１２</a:t>
            </a:r>
          </a:p>
        </p:txBody>
      </p:sp>
      <p:sp>
        <p:nvSpPr>
          <p:cNvPr id="99" name="テキスト プレースホルダー 98"/>
          <p:cNvSpPr>
            <a:spLocks noGrp="1"/>
          </p:cNvSpPr>
          <p:nvPr>
            <p:ph type="body" sz="quarter" idx="47"/>
          </p:nvPr>
        </p:nvSpPr>
        <p:spPr>
          <a:xfrm>
            <a:off x="1185814" y="10054598"/>
            <a:ext cx="2357126" cy="325543"/>
          </a:xfrm>
        </p:spPr>
        <p:txBody>
          <a:bodyPr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中央３－９１２－３　</a:t>
            </a:r>
          </a:p>
        </p:txBody>
      </p:sp>
      <p:sp>
        <p:nvSpPr>
          <p:cNvPr id="101" name="テキスト プレースホルダー 100"/>
          <p:cNvSpPr>
            <a:spLocks noGrp="1"/>
          </p:cNvSpPr>
          <p:nvPr>
            <p:ph type="body" sz="quarter" idx="49"/>
          </p:nvPr>
        </p:nvSpPr>
        <p:spPr>
          <a:xfrm>
            <a:off x="3373476" y="10075297"/>
            <a:ext cx="4184200" cy="325543"/>
          </a:xfrm>
        </p:spPr>
        <p:txBody>
          <a:bodyPr/>
          <a:lstStyle/>
          <a:p>
            <a:r>
              <a:rPr kumimoji="1" lang="en-US" altLang="ja-JP" sz="1400" dirty="0">
                <a:solidFill>
                  <a:schemeClr val="bg1"/>
                </a:solidFill>
              </a:rPr>
              <a:t>Email </a:t>
            </a:r>
            <a:r>
              <a:rPr kumimoji="1" lang="ja-JP" altLang="en-US" sz="1400" dirty="0">
                <a:solidFill>
                  <a:schemeClr val="bg1"/>
                </a:solidFill>
              </a:rPr>
              <a:t>：</a:t>
            </a:r>
            <a:r>
              <a:rPr kumimoji="1" lang="en-US" altLang="ja-JP" sz="14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info@higashiyamatoshakyou.or.jp</a:t>
            </a:r>
            <a:endParaRPr kumimoji="1" lang="en-US" altLang="ja-JP" sz="1400" dirty="0">
              <a:solidFill>
                <a:schemeClr val="bg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2611842" y="565063"/>
            <a:ext cx="503555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800" spc="1650" baseline="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5800" spc="1650" baseline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交流会</a:t>
            </a:r>
          </a:p>
        </p:txBody>
      </p:sp>
      <p:grpSp>
        <p:nvGrpSpPr>
          <p:cNvPr id="147" name="Group 37"/>
          <p:cNvGrpSpPr>
            <a:grpSpLocks noChangeAspect="1"/>
          </p:cNvGrpSpPr>
          <p:nvPr/>
        </p:nvGrpSpPr>
        <p:grpSpPr bwMode="auto">
          <a:xfrm rot="329460">
            <a:off x="287533" y="546325"/>
            <a:ext cx="1768475" cy="1139825"/>
            <a:chOff x="1538" y="352"/>
            <a:chExt cx="1114" cy="718"/>
          </a:xfrm>
          <a:solidFill>
            <a:schemeClr val="bg1"/>
          </a:solidFill>
        </p:grpSpPr>
        <p:sp>
          <p:nvSpPr>
            <p:cNvPr id="148" name="Freeform 38"/>
            <p:cNvSpPr>
              <a:spLocks/>
            </p:cNvSpPr>
            <p:nvPr userDrawn="1"/>
          </p:nvSpPr>
          <p:spPr bwMode="auto">
            <a:xfrm>
              <a:off x="2030" y="938"/>
              <a:ext cx="6" cy="2"/>
            </a:xfrm>
            <a:custGeom>
              <a:avLst/>
              <a:gdLst>
                <a:gd name="T0" fmla="*/ 0 w 6"/>
                <a:gd name="T1" fmla="*/ 2 h 2"/>
                <a:gd name="T2" fmla="*/ 0 w 6"/>
                <a:gd name="T3" fmla="*/ 2 h 2"/>
                <a:gd name="T4" fmla="*/ 4 w 6"/>
                <a:gd name="T5" fmla="*/ 2 h 2"/>
                <a:gd name="T6" fmla="*/ 4 w 6"/>
                <a:gd name="T7" fmla="*/ 2 h 2"/>
                <a:gd name="T8" fmla="*/ 6 w 6"/>
                <a:gd name="T9" fmla="*/ 0 h 2"/>
                <a:gd name="T10" fmla="*/ 6 w 6"/>
                <a:gd name="T11" fmla="*/ 0 h 2"/>
                <a:gd name="T12" fmla="*/ 4 w 6"/>
                <a:gd name="T13" fmla="*/ 0 h 2"/>
                <a:gd name="T14" fmla="*/ 4 w 6"/>
                <a:gd name="T15" fmla="*/ 0 h 2"/>
                <a:gd name="T16" fmla="*/ 0 w 6"/>
                <a:gd name="T17" fmla="*/ 2 h 2"/>
                <a:gd name="T18" fmla="*/ 0 w 6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2">
                  <a:moveTo>
                    <a:pt x="0" y="2"/>
                  </a:moveTo>
                  <a:lnTo>
                    <a:pt x="0" y="2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49" name="Freeform 39"/>
            <p:cNvSpPr>
              <a:spLocks/>
            </p:cNvSpPr>
            <p:nvPr userDrawn="1"/>
          </p:nvSpPr>
          <p:spPr bwMode="auto">
            <a:xfrm>
              <a:off x="2028" y="930"/>
              <a:ext cx="38" cy="14"/>
            </a:xfrm>
            <a:custGeom>
              <a:avLst/>
              <a:gdLst>
                <a:gd name="T0" fmla="*/ 0 w 38"/>
                <a:gd name="T1" fmla="*/ 14 h 14"/>
                <a:gd name="T2" fmla="*/ 0 w 38"/>
                <a:gd name="T3" fmla="*/ 14 h 14"/>
                <a:gd name="T4" fmla="*/ 10 w 38"/>
                <a:gd name="T5" fmla="*/ 14 h 14"/>
                <a:gd name="T6" fmla="*/ 10 w 38"/>
                <a:gd name="T7" fmla="*/ 14 h 14"/>
                <a:gd name="T8" fmla="*/ 16 w 38"/>
                <a:gd name="T9" fmla="*/ 10 h 14"/>
                <a:gd name="T10" fmla="*/ 16 w 38"/>
                <a:gd name="T11" fmla="*/ 10 h 14"/>
                <a:gd name="T12" fmla="*/ 24 w 38"/>
                <a:gd name="T13" fmla="*/ 10 h 14"/>
                <a:gd name="T14" fmla="*/ 24 w 38"/>
                <a:gd name="T15" fmla="*/ 10 h 14"/>
                <a:gd name="T16" fmla="*/ 36 w 38"/>
                <a:gd name="T17" fmla="*/ 4 h 14"/>
                <a:gd name="T18" fmla="*/ 38 w 38"/>
                <a:gd name="T19" fmla="*/ 2 h 14"/>
                <a:gd name="T20" fmla="*/ 36 w 38"/>
                <a:gd name="T21" fmla="*/ 2 h 14"/>
                <a:gd name="T22" fmla="*/ 36 w 38"/>
                <a:gd name="T23" fmla="*/ 2 h 14"/>
                <a:gd name="T24" fmla="*/ 32 w 38"/>
                <a:gd name="T25" fmla="*/ 4 h 14"/>
                <a:gd name="T26" fmla="*/ 32 w 38"/>
                <a:gd name="T27" fmla="*/ 4 h 14"/>
                <a:gd name="T28" fmla="*/ 36 w 38"/>
                <a:gd name="T29" fmla="*/ 2 h 14"/>
                <a:gd name="T30" fmla="*/ 36 w 38"/>
                <a:gd name="T31" fmla="*/ 2 h 14"/>
                <a:gd name="T32" fmla="*/ 38 w 38"/>
                <a:gd name="T33" fmla="*/ 0 h 14"/>
                <a:gd name="T34" fmla="*/ 38 w 38"/>
                <a:gd name="T35" fmla="*/ 0 h 14"/>
                <a:gd name="T36" fmla="*/ 32 w 38"/>
                <a:gd name="T37" fmla="*/ 0 h 14"/>
                <a:gd name="T38" fmla="*/ 26 w 38"/>
                <a:gd name="T39" fmla="*/ 4 h 14"/>
                <a:gd name="T40" fmla="*/ 18 w 38"/>
                <a:gd name="T41" fmla="*/ 8 h 14"/>
                <a:gd name="T42" fmla="*/ 18 w 38"/>
                <a:gd name="T43" fmla="*/ 8 h 14"/>
                <a:gd name="T44" fmla="*/ 10 w 38"/>
                <a:gd name="T45" fmla="*/ 12 h 14"/>
                <a:gd name="T46" fmla="*/ 10 w 38"/>
                <a:gd name="T47" fmla="*/ 12 h 14"/>
                <a:gd name="T48" fmla="*/ 6 w 38"/>
                <a:gd name="T49" fmla="*/ 10 h 14"/>
                <a:gd name="T50" fmla="*/ 6 w 38"/>
                <a:gd name="T51" fmla="*/ 10 h 14"/>
                <a:gd name="T52" fmla="*/ 0 w 38"/>
                <a:gd name="T53" fmla="*/ 14 h 14"/>
                <a:gd name="T54" fmla="*/ 0 w 38"/>
                <a:gd name="T5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" h="14">
                  <a:moveTo>
                    <a:pt x="0" y="14"/>
                  </a:moveTo>
                  <a:lnTo>
                    <a:pt x="0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36" y="4"/>
                  </a:lnTo>
                  <a:lnTo>
                    <a:pt x="38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6" y="4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0" name="Freeform 40"/>
            <p:cNvSpPr>
              <a:spLocks/>
            </p:cNvSpPr>
            <p:nvPr userDrawn="1"/>
          </p:nvSpPr>
          <p:spPr bwMode="auto">
            <a:xfrm>
              <a:off x="2006" y="934"/>
              <a:ext cx="32" cy="8"/>
            </a:xfrm>
            <a:custGeom>
              <a:avLst/>
              <a:gdLst>
                <a:gd name="T0" fmla="*/ 22 w 32"/>
                <a:gd name="T1" fmla="*/ 4 h 8"/>
                <a:gd name="T2" fmla="*/ 22 w 32"/>
                <a:gd name="T3" fmla="*/ 4 h 8"/>
                <a:gd name="T4" fmla="*/ 28 w 32"/>
                <a:gd name="T5" fmla="*/ 4 h 8"/>
                <a:gd name="T6" fmla="*/ 28 w 32"/>
                <a:gd name="T7" fmla="*/ 4 h 8"/>
                <a:gd name="T8" fmla="*/ 32 w 32"/>
                <a:gd name="T9" fmla="*/ 2 h 8"/>
                <a:gd name="T10" fmla="*/ 32 w 32"/>
                <a:gd name="T11" fmla="*/ 2 h 8"/>
                <a:gd name="T12" fmla="*/ 24 w 32"/>
                <a:gd name="T13" fmla="*/ 2 h 8"/>
                <a:gd name="T14" fmla="*/ 24 w 32"/>
                <a:gd name="T15" fmla="*/ 2 h 8"/>
                <a:gd name="T16" fmla="*/ 14 w 32"/>
                <a:gd name="T17" fmla="*/ 0 h 8"/>
                <a:gd name="T18" fmla="*/ 14 w 32"/>
                <a:gd name="T19" fmla="*/ 0 h 8"/>
                <a:gd name="T20" fmla="*/ 6 w 32"/>
                <a:gd name="T21" fmla="*/ 4 h 8"/>
                <a:gd name="T22" fmla="*/ 6 w 32"/>
                <a:gd name="T23" fmla="*/ 4 h 8"/>
                <a:gd name="T24" fmla="*/ 0 w 32"/>
                <a:gd name="T25" fmla="*/ 8 h 8"/>
                <a:gd name="T26" fmla="*/ 0 w 32"/>
                <a:gd name="T27" fmla="*/ 8 h 8"/>
                <a:gd name="T28" fmla="*/ 6 w 32"/>
                <a:gd name="T29" fmla="*/ 8 h 8"/>
                <a:gd name="T30" fmla="*/ 6 w 32"/>
                <a:gd name="T31" fmla="*/ 8 h 8"/>
                <a:gd name="T32" fmla="*/ 12 w 32"/>
                <a:gd name="T33" fmla="*/ 4 h 8"/>
                <a:gd name="T34" fmla="*/ 12 w 32"/>
                <a:gd name="T35" fmla="*/ 4 h 8"/>
                <a:gd name="T36" fmla="*/ 22 w 32"/>
                <a:gd name="T37" fmla="*/ 4 h 8"/>
                <a:gd name="T38" fmla="*/ 22 w 32"/>
                <a:gd name="T3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2" h="8">
                  <a:moveTo>
                    <a:pt x="22" y="4"/>
                  </a:moveTo>
                  <a:lnTo>
                    <a:pt x="22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6" y="4"/>
                  </a:lnTo>
                  <a:lnTo>
                    <a:pt x="6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6" y="8"/>
                  </a:lnTo>
                  <a:lnTo>
                    <a:pt x="6" y="8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2" y="4"/>
                  </a:lnTo>
                  <a:lnTo>
                    <a:pt x="22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1" name="Freeform 41"/>
            <p:cNvSpPr>
              <a:spLocks/>
            </p:cNvSpPr>
            <p:nvPr userDrawn="1"/>
          </p:nvSpPr>
          <p:spPr bwMode="auto">
            <a:xfrm>
              <a:off x="1982" y="948"/>
              <a:ext cx="14" cy="12"/>
            </a:xfrm>
            <a:custGeom>
              <a:avLst/>
              <a:gdLst>
                <a:gd name="T0" fmla="*/ 6 w 14"/>
                <a:gd name="T1" fmla="*/ 12 h 12"/>
                <a:gd name="T2" fmla="*/ 6 w 14"/>
                <a:gd name="T3" fmla="*/ 12 h 12"/>
                <a:gd name="T4" fmla="*/ 8 w 14"/>
                <a:gd name="T5" fmla="*/ 10 h 12"/>
                <a:gd name="T6" fmla="*/ 10 w 14"/>
                <a:gd name="T7" fmla="*/ 8 h 12"/>
                <a:gd name="T8" fmla="*/ 14 w 14"/>
                <a:gd name="T9" fmla="*/ 0 h 12"/>
                <a:gd name="T10" fmla="*/ 14 w 14"/>
                <a:gd name="T11" fmla="*/ 0 h 12"/>
                <a:gd name="T12" fmla="*/ 6 w 14"/>
                <a:gd name="T13" fmla="*/ 0 h 12"/>
                <a:gd name="T14" fmla="*/ 6 w 14"/>
                <a:gd name="T15" fmla="*/ 0 h 12"/>
                <a:gd name="T16" fmla="*/ 0 w 14"/>
                <a:gd name="T17" fmla="*/ 2 h 12"/>
                <a:gd name="T18" fmla="*/ 0 w 14"/>
                <a:gd name="T19" fmla="*/ 2 h 12"/>
                <a:gd name="T20" fmla="*/ 4 w 14"/>
                <a:gd name="T21" fmla="*/ 8 h 12"/>
                <a:gd name="T22" fmla="*/ 6 w 14"/>
                <a:gd name="T23" fmla="*/ 12 h 12"/>
                <a:gd name="T24" fmla="*/ 6 w 14"/>
                <a:gd name="T2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12">
                  <a:moveTo>
                    <a:pt x="6" y="12"/>
                  </a:moveTo>
                  <a:lnTo>
                    <a:pt x="6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8"/>
                  </a:lnTo>
                  <a:lnTo>
                    <a:pt x="6" y="12"/>
                  </a:lnTo>
                  <a:lnTo>
                    <a:pt x="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2" name="Freeform 42"/>
            <p:cNvSpPr>
              <a:spLocks/>
            </p:cNvSpPr>
            <p:nvPr userDrawn="1"/>
          </p:nvSpPr>
          <p:spPr bwMode="auto">
            <a:xfrm>
              <a:off x="1996" y="946"/>
              <a:ext cx="10" cy="2"/>
            </a:xfrm>
            <a:custGeom>
              <a:avLst/>
              <a:gdLst>
                <a:gd name="T0" fmla="*/ 8 w 10"/>
                <a:gd name="T1" fmla="*/ 2 h 2"/>
                <a:gd name="T2" fmla="*/ 8 w 10"/>
                <a:gd name="T3" fmla="*/ 2 h 2"/>
                <a:gd name="T4" fmla="*/ 10 w 10"/>
                <a:gd name="T5" fmla="*/ 0 h 2"/>
                <a:gd name="T6" fmla="*/ 10 w 10"/>
                <a:gd name="T7" fmla="*/ 0 h 2"/>
                <a:gd name="T8" fmla="*/ 10 w 10"/>
                <a:gd name="T9" fmla="*/ 0 h 2"/>
                <a:gd name="T10" fmla="*/ 10 w 10"/>
                <a:gd name="T11" fmla="*/ 0 h 2"/>
                <a:gd name="T12" fmla="*/ 2 w 10"/>
                <a:gd name="T13" fmla="*/ 0 h 2"/>
                <a:gd name="T14" fmla="*/ 2 w 10"/>
                <a:gd name="T15" fmla="*/ 0 h 2"/>
                <a:gd name="T16" fmla="*/ 0 w 10"/>
                <a:gd name="T17" fmla="*/ 2 h 2"/>
                <a:gd name="T18" fmla="*/ 0 w 10"/>
                <a:gd name="T19" fmla="*/ 2 h 2"/>
                <a:gd name="T20" fmla="*/ 0 w 10"/>
                <a:gd name="T21" fmla="*/ 2 h 2"/>
                <a:gd name="T22" fmla="*/ 0 w 10"/>
                <a:gd name="T23" fmla="*/ 2 h 2"/>
                <a:gd name="T24" fmla="*/ 8 w 10"/>
                <a:gd name="T25" fmla="*/ 2 h 2"/>
                <a:gd name="T26" fmla="*/ 8 w 10"/>
                <a:gd name="T2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" h="2">
                  <a:moveTo>
                    <a:pt x="8" y="2"/>
                  </a:moveTo>
                  <a:lnTo>
                    <a:pt x="8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3" name="Freeform 43"/>
            <p:cNvSpPr>
              <a:spLocks/>
            </p:cNvSpPr>
            <p:nvPr userDrawn="1"/>
          </p:nvSpPr>
          <p:spPr bwMode="auto">
            <a:xfrm>
              <a:off x="1810" y="996"/>
              <a:ext cx="22" cy="4"/>
            </a:xfrm>
            <a:custGeom>
              <a:avLst/>
              <a:gdLst>
                <a:gd name="T0" fmla="*/ 4 w 22"/>
                <a:gd name="T1" fmla="*/ 2 h 4"/>
                <a:gd name="T2" fmla="*/ 4 w 22"/>
                <a:gd name="T3" fmla="*/ 2 h 4"/>
                <a:gd name="T4" fmla="*/ 14 w 22"/>
                <a:gd name="T5" fmla="*/ 4 h 4"/>
                <a:gd name="T6" fmla="*/ 14 w 22"/>
                <a:gd name="T7" fmla="*/ 4 h 4"/>
                <a:gd name="T8" fmla="*/ 22 w 22"/>
                <a:gd name="T9" fmla="*/ 2 h 4"/>
                <a:gd name="T10" fmla="*/ 22 w 22"/>
                <a:gd name="T11" fmla="*/ 2 h 4"/>
                <a:gd name="T12" fmla="*/ 14 w 22"/>
                <a:gd name="T13" fmla="*/ 0 h 4"/>
                <a:gd name="T14" fmla="*/ 14 w 22"/>
                <a:gd name="T15" fmla="*/ 0 h 4"/>
                <a:gd name="T16" fmla="*/ 0 w 22"/>
                <a:gd name="T17" fmla="*/ 2 h 4"/>
                <a:gd name="T18" fmla="*/ 0 w 22"/>
                <a:gd name="T19" fmla="*/ 2 h 4"/>
                <a:gd name="T20" fmla="*/ 4 w 22"/>
                <a:gd name="T21" fmla="*/ 2 h 4"/>
                <a:gd name="T22" fmla="*/ 4 w 22"/>
                <a:gd name="T23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2" h="4">
                  <a:moveTo>
                    <a:pt x="4" y="2"/>
                  </a:moveTo>
                  <a:lnTo>
                    <a:pt x="4" y="2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4" name="Freeform 44"/>
            <p:cNvSpPr>
              <a:spLocks/>
            </p:cNvSpPr>
            <p:nvPr userDrawn="1"/>
          </p:nvSpPr>
          <p:spPr bwMode="auto">
            <a:xfrm>
              <a:off x="2006" y="942"/>
              <a:ext cx="8" cy="4"/>
            </a:xfrm>
            <a:custGeom>
              <a:avLst/>
              <a:gdLst>
                <a:gd name="T0" fmla="*/ 6 w 8"/>
                <a:gd name="T1" fmla="*/ 0 h 4"/>
                <a:gd name="T2" fmla="*/ 6 w 8"/>
                <a:gd name="T3" fmla="*/ 0 h 4"/>
                <a:gd name="T4" fmla="*/ 6 w 8"/>
                <a:gd name="T5" fmla="*/ 2 h 4"/>
                <a:gd name="T6" fmla="*/ 6 w 8"/>
                <a:gd name="T7" fmla="*/ 2 h 4"/>
                <a:gd name="T8" fmla="*/ 0 w 8"/>
                <a:gd name="T9" fmla="*/ 4 h 4"/>
                <a:gd name="T10" fmla="*/ 0 w 8"/>
                <a:gd name="T11" fmla="*/ 4 h 4"/>
                <a:gd name="T12" fmla="*/ 8 w 8"/>
                <a:gd name="T13" fmla="*/ 0 h 4"/>
                <a:gd name="T14" fmla="*/ 8 w 8"/>
                <a:gd name="T15" fmla="*/ 0 h 4"/>
                <a:gd name="T16" fmla="*/ 6 w 8"/>
                <a:gd name="T17" fmla="*/ 0 h 4"/>
                <a:gd name="T18" fmla="*/ 6 w 8"/>
                <a:gd name="T1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4">
                  <a:moveTo>
                    <a:pt x="6" y="0"/>
                  </a:moveTo>
                  <a:lnTo>
                    <a:pt x="6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5" name="Freeform 45"/>
            <p:cNvSpPr>
              <a:spLocks/>
            </p:cNvSpPr>
            <p:nvPr userDrawn="1"/>
          </p:nvSpPr>
          <p:spPr bwMode="auto">
            <a:xfrm>
              <a:off x="2306" y="860"/>
              <a:ext cx="14" cy="8"/>
            </a:xfrm>
            <a:custGeom>
              <a:avLst/>
              <a:gdLst>
                <a:gd name="T0" fmla="*/ 6 w 14"/>
                <a:gd name="T1" fmla="*/ 2 h 8"/>
                <a:gd name="T2" fmla="*/ 6 w 14"/>
                <a:gd name="T3" fmla="*/ 2 h 8"/>
                <a:gd name="T4" fmla="*/ 0 w 14"/>
                <a:gd name="T5" fmla="*/ 8 h 8"/>
                <a:gd name="T6" fmla="*/ 0 w 14"/>
                <a:gd name="T7" fmla="*/ 8 h 8"/>
                <a:gd name="T8" fmla="*/ 8 w 14"/>
                <a:gd name="T9" fmla="*/ 6 h 8"/>
                <a:gd name="T10" fmla="*/ 8 w 14"/>
                <a:gd name="T11" fmla="*/ 6 h 8"/>
                <a:gd name="T12" fmla="*/ 14 w 14"/>
                <a:gd name="T13" fmla="*/ 0 h 8"/>
                <a:gd name="T14" fmla="*/ 14 w 14"/>
                <a:gd name="T15" fmla="*/ 0 h 8"/>
                <a:gd name="T16" fmla="*/ 6 w 14"/>
                <a:gd name="T17" fmla="*/ 2 h 8"/>
                <a:gd name="T18" fmla="*/ 6 w 14"/>
                <a:gd name="T1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8">
                  <a:moveTo>
                    <a:pt x="6" y="2"/>
                  </a:moveTo>
                  <a:lnTo>
                    <a:pt x="6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8" y="6"/>
                  </a:lnTo>
                  <a:lnTo>
                    <a:pt x="8" y="6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6" name="Freeform 46"/>
            <p:cNvSpPr>
              <a:spLocks/>
            </p:cNvSpPr>
            <p:nvPr userDrawn="1"/>
          </p:nvSpPr>
          <p:spPr bwMode="auto">
            <a:xfrm>
              <a:off x="1958" y="1060"/>
              <a:ext cx="8" cy="6"/>
            </a:xfrm>
            <a:custGeom>
              <a:avLst/>
              <a:gdLst>
                <a:gd name="T0" fmla="*/ 0 w 8"/>
                <a:gd name="T1" fmla="*/ 6 h 6"/>
                <a:gd name="T2" fmla="*/ 0 w 8"/>
                <a:gd name="T3" fmla="*/ 6 h 6"/>
                <a:gd name="T4" fmla="*/ 2 w 8"/>
                <a:gd name="T5" fmla="*/ 4 h 6"/>
                <a:gd name="T6" fmla="*/ 2 w 8"/>
                <a:gd name="T7" fmla="*/ 4 h 6"/>
                <a:gd name="T8" fmla="*/ 8 w 8"/>
                <a:gd name="T9" fmla="*/ 0 h 6"/>
                <a:gd name="T10" fmla="*/ 8 w 8"/>
                <a:gd name="T11" fmla="*/ 0 h 6"/>
                <a:gd name="T12" fmla="*/ 8 w 8"/>
                <a:gd name="T13" fmla="*/ 0 h 6"/>
                <a:gd name="T14" fmla="*/ 8 w 8"/>
                <a:gd name="T15" fmla="*/ 0 h 6"/>
                <a:gd name="T16" fmla="*/ 0 w 8"/>
                <a:gd name="T17" fmla="*/ 4 h 6"/>
                <a:gd name="T18" fmla="*/ 0 w 8"/>
                <a:gd name="T19" fmla="*/ 4 h 6"/>
                <a:gd name="T20" fmla="*/ 0 w 8"/>
                <a:gd name="T21" fmla="*/ 6 h 6"/>
                <a:gd name="T22" fmla="*/ 0 w 8"/>
                <a:gd name="T2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6">
                  <a:moveTo>
                    <a:pt x="0" y="6"/>
                  </a:move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7" name="Freeform 47"/>
            <p:cNvSpPr>
              <a:spLocks/>
            </p:cNvSpPr>
            <p:nvPr userDrawn="1"/>
          </p:nvSpPr>
          <p:spPr bwMode="auto">
            <a:xfrm>
              <a:off x="2200" y="426"/>
              <a:ext cx="16" cy="4"/>
            </a:xfrm>
            <a:custGeom>
              <a:avLst/>
              <a:gdLst>
                <a:gd name="T0" fmla="*/ 0 w 16"/>
                <a:gd name="T1" fmla="*/ 2 h 4"/>
                <a:gd name="T2" fmla="*/ 0 w 16"/>
                <a:gd name="T3" fmla="*/ 2 h 4"/>
                <a:gd name="T4" fmla="*/ 10 w 16"/>
                <a:gd name="T5" fmla="*/ 4 h 4"/>
                <a:gd name="T6" fmla="*/ 10 w 16"/>
                <a:gd name="T7" fmla="*/ 4 h 4"/>
                <a:gd name="T8" fmla="*/ 16 w 16"/>
                <a:gd name="T9" fmla="*/ 0 h 4"/>
                <a:gd name="T10" fmla="*/ 16 w 16"/>
                <a:gd name="T11" fmla="*/ 0 h 4"/>
                <a:gd name="T12" fmla="*/ 8 w 16"/>
                <a:gd name="T13" fmla="*/ 0 h 4"/>
                <a:gd name="T14" fmla="*/ 8 w 16"/>
                <a:gd name="T15" fmla="*/ 0 h 4"/>
                <a:gd name="T16" fmla="*/ 0 w 16"/>
                <a:gd name="T17" fmla="*/ 2 h 4"/>
                <a:gd name="T18" fmla="*/ 0 w 16"/>
                <a:gd name="T1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4">
                  <a:moveTo>
                    <a:pt x="0" y="2"/>
                  </a:moveTo>
                  <a:lnTo>
                    <a:pt x="0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8" name="Freeform 48"/>
            <p:cNvSpPr>
              <a:spLocks/>
            </p:cNvSpPr>
            <p:nvPr userDrawn="1"/>
          </p:nvSpPr>
          <p:spPr bwMode="auto">
            <a:xfrm>
              <a:off x="1982" y="1052"/>
              <a:ext cx="24" cy="10"/>
            </a:xfrm>
            <a:custGeom>
              <a:avLst/>
              <a:gdLst>
                <a:gd name="T0" fmla="*/ 0 w 24"/>
                <a:gd name="T1" fmla="*/ 6 h 10"/>
                <a:gd name="T2" fmla="*/ 0 w 24"/>
                <a:gd name="T3" fmla="*/ 6 h 10"/>
                <a:gd name="T4" fmla="*/ 10 w 24"/>
                <a:gd name="T5" fmla="*/ 6 h 10"/>
                <a:gd name="T6" fmla="*/ 10 w 24"/>
                <a:gd name="T7" fmla="*/ 6 h 10"/>
                <a:gd name="T8" fmla="*/ 2 w 24"/>
                <a:gd name="T9" fmla="*/ 10 h 10"/>
                <a:gd name="T10" fmla="*/ 2 w 24"/>
                <a:gd name="T11" fmla="*/ 10 h 10"/>
                <a:gd name="T12" fmla="*/ 12 w 24"/>
                <a:gd name="T13" fmla="*/ 10 h 10"/>
                <a:gd name="T14" fmla="*/ 24 w 24"/>
                <a:gd name="T15" fmla="*/ 0 h 10"/>
                <a:gd name="T16" fmla="*/ 8 w 24"/>
                <a:gd name="T17" fmla="*/ 0 h 10"/>
                <a:gd name="T18" fmla="*/ 8 w 24"/>
                <a:gd name="T19" fmla="*/ 0 h 10"/>
                <a:gd name="T20" fmla="*/ 0 w 24"/>
                <a:gd name="T21" fmla="*/ 6 h 10"/>
                <a:gd name="T22" fmla="*/ 0 w 24"/>
                <a:gd name="T23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10">
                  <a:moveTo>
                    <a:pt x="0" y="6"/>
                  </a:moveTo>
                  <a:lnTo>
                    <a:pt x="0" y="6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12" y="10"/>
                  </a:lnTo>
                  <a:lnTo>
                    <a:pt x="2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59" name="Freeform 49"/>
            <p:cNvSpPr>
              <a:spLocks/>
            </p:cNvSpPr>
            <p:nvPr userDrawn="1"/>
          </p:nvSpPr>
          <p:spPr bwMode="auto">
            <a:xfrm>
              <a:off x="2422" y="438"/>
              <a:ext cx="16" cy="6"/>
            </a:xfrm>
            <a:custGeom>
              <a:avLst/>
              <a:gdLst>
                <a:gd name="T0" fmla="*/ 8 w 16"/>
                <a:gd name="T1" fmla="*/ 6 h 6"/>
                <a:gd name="T2" fmla="*/ 8 w 16"/>
                <a:gd name="T3" fmla="*/ 6 h 6"/>
                <a:gd name="T4" fmla="*/ 16 w 16"/>
                <a:gd name="T5" fmla="*/ 4 h 6"/>
                <a:gd name="T6" fmla="*/ 16 w 16"/>
                <a:gd name="T7" fmla="*/ 4 h 6"/>
                <a:gd name="T8" fmla="*/ 8 w 16"/>
                <a:gd name="T9" fmla="*/ 0 h 6"/>
                <a:gd name="T10" fmla="*/ 8 w 16"/>
                <a:gd name="T11" fmla="*/ 0 h 6"/>
                <a:gd name="T12" fmla="*/ 4 w 16"/>
                <a:gd name="T13" fmla="*/ 0 h 6"/>
                <a:gd name="T14" fmla="*/ 0 w 16"/>
                <a:gd name="T15" fmla="*/ 2 h 6"/>
                <a:gd name="T16" fmla="*/ 0 w 16"/>
                <a:gd name="T17" fmla="*/ 2 h 6"/>
                <a:gd name="T18" fmla="*/ 8 w 16"/>
                <a:gd name="T19" fmla="*/ 6 h 6"/>
                <a:gd name="T20" fmla="*/ 8 w 16"/>
                <a:gd name="T2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6">
                  <a:moveTo>
                    <a:pt x="8" y="6"/>
                  </a:moveTo>
                  <a:lnTo>
                    <a:pt x="8" y="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8" y="6"/>
                  </a:lnTo>
                  <a:lnTo>
                    <a:pt x="8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0" name="Freeform 50"/>
            <p:cNvSpPr>
              <a:spLocks/>
            </p:cNvSpPr>
            <p:nvPr userDrawn="1"/>
          </p:nvSpPr>
          <p:spPr bwMode="auto">
            <a:xfrm>
              <a:off x="2058" y="926"/>
              <a:ext cx="10" cy="4"/>
            </a:xfrm>
            <a:custGeom>
              <a:avLst/>
              <a:gdLst>
                <a:gd name="T0" fmla="*/ 10 w 10"/>
                <a:gd name="T1" fmla="*/ 0 h 4"/>
                <a:gd name="T2" fmla="*/ 10 w 10"/>
                <a:gd name="T3" fmla="*/ 0 h 4"/>
                <a:gd name="T4" fmla="*/ 8 w 10"/>
                <a:gd name="T5" fmla="*/ 0 h 4"/>
                <a:gd name="T6" fmla="*/ 8 w 10"/>
                <a:gd name="T7" fmla="*/ 0 h 4"/>
                <a:gd name="T8" fmla="*/ 0 w 10"/>
                <a:gd name="T9" fmla="*/ 4 h 4"/>
                <a:gd name="T10" fmla="*/ 0 w 10"/>
                <a:gd name="T11" fmla="*/ 4 h 4"/>
                <a:gd name="T12" fmla="*/ 2 w 10"/>
                <a:gd name="T13" fmla="*/ 4 h 4"/>
                <a:gd name="T14" fmla="*/ 4 w 10"/>
                <a:gd name="T15" fmla="*/ 2 h 4"/>
                <a:gd name="T16" fmla="*/ 10 w 10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4">
                  <a:moveTo>
                    <a:pt x="10" y="0"/>
                  </a:move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1" name="Freeform 51"/>
            <p:cNvSpPr>
              <a:spLocks/>
            </p:cNvSpPr>
            <p:nvPr userDrawn="1"/>
          </p:nvSpPr>
          <p:spPr bwMode="auto">
            <a:xfrm>
              <a:off x="1628" y="830"/>
              <a:ext cx="6" cy="12"/>
            </a:xfrm>
            <a:custGeom>
              <a:avLst/>
              <a:gdLst>
                <a:gd name="T0" fmla="*/ 6 w 6"/>
                <a:gd name="T1" fmla="*/ 12 h 12"/>
                <a:gd name="T2" fmla="*/ 6 w 6"/>
                <a:gd name="T3" fmla="*/ 12 h 12"/>
                <a:gd name="T4" fmla="*/ 6 w 6"/>
                <a:gd name="T5" fmla="*/ 4 h 12"/>
                <a:gd name="T6" fmla="*/ 6 w 6"/>
                <a:gd name="T7" fmla="*/ 4 h 12"/>
                <a:gd name="T8" fmla="*/ 2 w 6"/>
                <a:gd name="T9" fmla="*/ 2 h 12"/>
                <a:gd name="T10" fmla="*/ 0 w 6"/>
                <a:gd name="T11" fmla="*/ 0 h 12"/>
                <a:gd name="T12" fmla="*/ 0 w 6"/>
                <a:gd name="T13" fmla="*/ 0 h 12"/>
                <a:gd name="T14" fmla="*/ 0 w 6"/>
                <a:gd name="T15" fmla="*/ 6 h 12"/>
                <a:gd name="T16" fmla="*/ 0 w 6"/>
                <a:gd name="T17" fmla="*/ 6 h 12"/>
                <a:gd name="T18" fmla="*/ 6 w 6"/>
                <a:gd name="T19" fmla="*/ 12 h 12"/>
                <a:gd name="T20" fmla="*/ 6 w 6"/>
                <a:gd name="T2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12">
                  <a:moveTo>
                    <a:pt x="6" y="12"/>
                  </a:moveTo>
                  <a:lnTo>
                    <a:pt x="6" y="12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12"/>
                  </a:lnTo>
                  <a:lnTo>
                    <a:pt x="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2" name="Freeform 52"/>
            <p:cNvSpPr>
              <a:spLocks/>
            </p:cNvSpPr>
            <p:nvPr userDrawn="1"/>
          </p:nvSpPr>
          <p:spPr bwMode="auto">
            <a:xfrm>
              <a:off x="2068" y="924"/>
              <a:ext cx="4" cy="2"/>
            </a:xfrm>
            <a:custGeom>
              <a:avLst/>
              <a:gdLst>
                <a:gd name="T0" fmla="*/ 4 w 4"/>
                <a:gd name="T1" fmla="*/ 2 h 2"/>
                <a:gd name="T2" fmla="*/ 4 w 4"/>
                <a:gd name="T3" fmla="*/ 2 h 2"/>
                <a:gd name="T4" fmla="*/ 4 w 4"/>
                <a:gd name="T5" fmla="*/ 2 h 2"/>
                <a:gd name="T6" fmla="*/ 2 w 4"/>
                <a:gd name="T7" fmla="*/ 0 h 2"/>
                <a:gd name="T8" fmla="*/ 0 w 4"/>
                <a:gd name="T9" fmla="*/ 2 h 2"/>
                <a:gd name="T10" fmla="*/ 0 w 4"/>
                <a:gd name="T11" fmla="*/ 2 h 2"/>
                <a:gd name="T12" fmla="*/ 2 w 4"/>
                <a:gd name="T13" fmla="*/ 2 h 2"/>
                <a:gd name="T14" fmla="*/ 4 w 4"/>
                <a:gd name="T1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3" name="Freeform 53"/>
            <p:cNvSpPr>
              <a:spLocks/>
            </p:cNvSpPr>
            <p:nvPr userDrawn="1"/>
          </p:nvSpPr>
          <p:spPr bwMode="auto">
            <a:xfrm>
              <a:off x="1540" y="832"/>
              <a:ext cx="4" cy="18"/>
            </a:xfrm>
            <a:custGeom>
              <a:avLst/>
              <a:gdLst>
                <a:gd name="T0" fmla="*/ 0 w 4"/>
                <a:gd name="T1" fmla="*/ 10 h 18"/>
                <a:gd name="T2" fmla="*/ 0 w 4"/>
                <a:gd name="T3" fmla="*/ 10 h 18"/>
                <a:gd name="T4" fmla="*/ 2 w 4"/>
                <a:gd name="T5" fmla="*/ 14 h 18"/>
                <a:gd name="T6" fmla="*/ 4 w 4"/>
                <a:gd name="T7" fmla="*/ 18 h 18"/>
                <a:gd name="T8" fmla="*/ 4 w 4"/>
                <a:gd name="T9" fmla="*/ 18 h 18"/>
                <a:gd name="T10" fmla="*/ 4 w 4"/>
                <a:gd name="T11" fmla="*/ 8 h 18"/>
                <a:gd name="T12" fmla="*/ 4 w 4"/>
                <a:gd name="T13" fmla="*/ 8 h 18"/>
                <a:gd name="T14" fmla="*/ 0 w 4"/>
                <a:gd name="T15" fmla="*/ 0 h 18"/>
                <a:gd name="T16" fmla="*/ 0 w 4"/>
                <a:gd name="T17" fmla="*/ 0 h 18"/>
                <a:gd name="T18" fmla="*/ 0 w 4"/>
                <a:gd name="T19" fmla="*/ 10 h 18"/>
                <a:gd name="T20" fmla="*/ 0 w 4"/>
                <a:gd name="T21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" h="18">
                  <a:moveTo>
                    <a:pt x="0" y="10"/>
                  </a:moveTo>
                  <a:lnTo>
                    <a:pt x="0" y="10"/>
                  </a:lnTo>
                  <a:lnTo>
                    <a:pt x="2" y="14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4" name="Freeform 54"/>
            <p:cNvSpPr>
              <a:spLocks/>
            </p:cNvSpPr>
            <p:nvPr userDrawn="1"/>
          </p:nvSpPr>
          <p:spPr bwMode="auto">
            <a:xfrm>
              <a:off x="2150" y="936"/>
              <a:ext cx="32" cy="14"/>
            </a:xfrm>
            <a:custGeom>
              <a:avLst/>
              <a:gdLst>
                <a:gd name="T0" fmla="*/ 0 w 32"/>
                <a:gd name="T1" fmla="*/ 14 h 14"/>
                <a:gd name="T2" fmla="*/ 0 w 32"/>
                <a:gd name="T3" fmla="*/ 14 h 14"/>
                <a:gd name="T4" fmla="*/ 8 w 32"/>
                <a:gd name="T5" fmla="*/ 14 h 14"/>
                <a:gd name="T6" fmla="*/ 8 w 32"/>
                <a:gd name="T7" fmla="*/ 14 h 14"/>
                <a:gd name="T8" fmla="*/ 16 w 32"/>
                <a:gd name="T9" fmla="*/ 12 h 14"/>
                <a:gd name="T10" fmla="*/ 30 w 32"/>
                <a:gd name="T11" fmla="*/ 2 h 14"/>
                <a:gd name="T12" fmla="*/ 30 w 32"/>
                <a:gd name="T13" fmla="*/ 2 h 14"/>
                <a:gd name="T14" fmla="*/ 32 w 32"/>
                <a:gd name="T15" fmla="*/ 0 h 14"/>
                <a:gd name="T16" fmla="*/ 32 w 32"/>
                <a:gd name="T17" fmla="*/ 0 h 14"/>
                <a:gd name="T18" fmla="*/ 28 w 32"/>
                <a:gd name="T19" fmla="*/ 0 h 14"/>
                <a:gd name="T20" fmla="*/ 28 w 32"/>
                <a:gd name="T21" fmla="*/ 0 h 14"/>
                <a:gd name="T22" fmla="*/ 22 w 32"/>
                <a:gd name="T23" fmla="*/ 6 h 14"/>
                <a:gd name="T24" fmla="*/ 22 w 32"/>
                <a:gd name="T25" fmla="*/ 6 h 14"/>
                <a:gd name="T26" fmla="*/ 14 w 32"/>
                <a:gd name="T27" fmla="*/ 8 h 14"/>
                <a:gd name="T28" fmla="*/ 14 w 32"/>
                <a:gd name="T29" fmla="*/ 8 h 14"/>
                <a:gd name="T30" fmla="*/ 6 w 32"/>
                <a:gd name="T31" fmla="*/ 10 h 14"/>
                <a:gd name="T32" fmla="*/ 6 w 32"/>
                <a:gd name="T33" fmla="*/ 10 h 14"/>
                <a:gd name="T34" fmla="*/ 0 w 32"/>
                <a:gd name="T35" fmla="*/ 14 h 14"/>
                <a:gd name="T36" fmla="*/ 0 w 32"/>
                <a:gd name="T3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14">
                  <a:moveTo>
                    <a:pt x="0" y="14"/>
                  </a:moveTo>
                  <a:lnTo>
                    <a:pt x="0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16" y="1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5" name="Freeform 55"/>
            <p:cNvSpPr>
              <a:spLocks/>
            </p:cNvSpPr>
            <p:nvPr userDrawn="1"/>
          </p:nvSpPr>
          <p:spPr bwMode="auto">
            <a:xfrm>
              <a:off x="2152" y="940"/>
              <a:ext cx="10" cy="6"/>
            </a:xfrm>
            <a:custGeom>
              <a:avLst/>
              <a:gdLst>
                <a:gd name="T0" fmla="*/ 2 w 10"/>
                <a:gd name="T1" fmla="*/ 6 h 6"/>
                <a:gd name="T2" fmla="*/ 2 w 10"/>
                <a:gd name="T3" fmla="*/ 6 h 6"/>
                <a:gd name="T4" fmla="*/ 4 w 10"/>
                <a:gd name="T5" fmla="*/ 6 h 6"/>
                <a:gd name="T6" fmla="*/ 4 w 10"/>
                <a:gd name="T7" fmla="*/ 6 h 6"/>
                <a:gd name="T8" fmla="*/ 4 w 10"/>
                <a:gd name="T9" fmla="*/ 6 h 6"/>
                <a:gd name="T10" fmla="*/ 4 w 10"/>
                <a:gd name="T11" fmla="*/ 6 h 6"/>
                <a:gd name="T12" fmla="*/ 10 w 10"/>
                <a:gd name="T13" fmla="*/ 0 h 6"/>
                <a:gd name="T14" fmla="*/ 10 w 10"/>
                <a:gd name="T15" fmla="*/ 0 h 6"/>
                <a:gd name="T16" fmla="*/ 2 w 10"/>
                <a:gd name="T17" fmla="*/ 0 h 6"/>
                <a:gd name="T18" fmla="*/ 2 w 10"/>
                <a:gd name="T19" fmla="*/ 0 h 6"/>
                <a:gd name="T20" fmla="*/ 0 w 10"/>
                <a:gd name="T21" fmla="*/ 2 h 6"/>
                <a:gd name="T22" fmla="*/ 8 w 10"/>
                <a:gd name="T23" fmla="*/ 0 h 6"/>
                <a:gd name="T24" fmla="*/ 8 w 10"/>
                <a:gd name="T25" fmla="*/ 0 h 6"/>
                <a:gd name="T26" fmla="*/ 2 w 10"/>
                <a:gd name="T27" fmla="*/ 6 h 6"/>
                <a:gd name="T28" fmla="*/ 2 w 10"/>
                <a:gd name="T2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" h="6">
                  <a:moveTo>
                    <a:pt x="2" y="6"/>
                  </a:moveTo>
                  <a:lnTo>
                    <a:pt x="2" y="6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6" name="Freeform 56"/>
            <p:cNvSpPr>
              <a:spLocks/>
            </p:cNvSpPr>
            <p:nvPr userDrawn="1"/>
          </p:nvSpPr>
          <p:spPr bwMode="auto">
            <a:xfrm>
              <a:off x="2182" y="932"/>
              <a:ext cx="14" cy="4"/>
            </a:xfrm>
            <a:custGeom>
              <a:avLst/>
              <a:gdLst>
                <a:gd name="T0" fmla="*/ 12 w 14"/>
                <a:gd name="T1" fmla="*/ 0 h 4"/>
                <a:gd name="T2" fmla="*/ 12 w 14"/>
                <a:gd name="T3" fmla="*/ 0 h 4"/>
                <a:gd name="T4" fmla="*/ 14 w 14"/>
                <a:gd name="T5" fmla="*/ 0 h 4"/>
                <a:gd name="T6" fmla="*/ 14 w 14"/>
                <a:gd name="T7" fmla="*/ 0 h 4"/>
                <a:gd name="T8" fmla="*/ 12 w 14"/>
                <a:gd name="T9" fmla="*/ 0 h 4"/>
                <a:gd name="T10" fmla="*/ 12 w 14"/>
                <a:gd name="T11" fmla="*/ 0 h 4"/>
                <a:gd name="T12" fmla="*/ 4 w 14"/>
                <a:gd name="T13" fmla="*/ 0 h 4"/>
                <a:gd name="T14" fmla="*/ 4 w 14"/>
                <a:gd name="T15" fmla="*/ 0 h 4"/>
                <a:gd name="T16" fmla="*/ 0 w 14"/>
                <a:gd name="T17" fmla="*/ 4 h 4"/>
                <a:gd name="T18" fmla="*/ 0 w 14"/>
                <a:gd name="T19" fmla="*/ 4 h 4"/>
                <a:gd name="T20" fmla="*/ 4 w 14"/>
                <a:gd name="T21" fmla="*/ 2 h 4"/>
                <a:gd name="T22" fmla="*/ 4 w 14"/>
                <a:gd name="T23" fmla="*/ 2 h 4"/>
                <a:gd name="T24" fmla="*/ 12 w 14"/>
                <a:gd name="T25" fmla="*/ 0 h 4"/>
                <a:gd name="T26" fmla="*/ 12 w 14"/>
                <a:gd name="T2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" h="4">
                  <a:moveTo>
                    <a:pt x="12" y="0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7" name="Freeform 57"/>
            <p:cNvSpPr>
              <a:spLocks/>
            </p:cNvSpPr>
            <p:nvPr userDrawn="1"/>
          </p:nvSpPr>
          <p:spPr bwMode="auto">
            <a:xfrm>
              <a:off x="1998" y="1042"/>
              <a:ext cx="20" cy="4"/>
            </a:xfrm>
            <a:custGeom>
              <a:avLst/>
              <a:gdLst>
                <a:gd name="T0" fmla="*/ 0 w 20"/>
                <a:gd name="T1" fmla="*/ 4 h 4"/>
                <a:gd name="T2" fmla="*/ 6 w 20"/>
                <a:gd name="T3" fmla="*/ 4 h 4"/>
                <a:gd name="T4" fmla="*/ 6 w 20"/>
                <a:gd name="T5" fmla="*/ 4 h 4"/>
                <a:gd name="T6" fmla="*/ 16 w 20"/>
                <a:gd name="T7" fmla="*/ 2 h 4"/>
                <a:gd name="T8" fmla="*/ 16 w 20"/>
                <a:gd name="T9" fmla="*/ 2 h 4"/>
                <a:gd name="T10" fmla="*/ 20 w 20"/>
                <a:gd name="T11" fmla="*/ 0 h 4"/>
                <a:gd name="T12" fmla="*/ 4 w 20"/>
                <a:gd name="T13" fmla="*/ 0 h 4"/>
                <a:gd name="T14" fmla="*/ 0 w 20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4">
                  <a:moveTo>
                    <a:pt x="0" y="4"/>
                  </a:moveTo>
                  <a:lnTo>
                    <a:pt x="6" y="4"/>
                  </a:lnTo>
                  <a:lnTo>
                    <a:pt x="6" y="4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20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8" name="Freeform 58"/>
            <p:cNvSpPr>
              <a:spLocks/>
            </p:cNvSpPr>
            <p:nvPr userDrawn="1"/>
          </p:nvSpPr>
          <p:spPr bwMode="auto">
            <a:xfrm>
              <a:off x="2080" y="980"/>
              <a:ext cx="12" cy="4"/>
            </a:xfrm>
            <a:custGeom>
              <a:avLst/>
              <a:gdLst>
                <a:gd name="T0" fmla="*/ 12 w 12"/>
                <a:gd name="T1" fmla="*/ 0 h 4"/>
                <a:gd name="T2" fmla="*/ 12 w 12"/>
                <a:gd name="T3" fmla="*/ 0 h 4"/>
                <a:gd name="T4" fmla="*/ 6 w 12"/>
                <a:gd name="T5" fmla="*/ 0 h 4"/>
                <a:gd name="T6" fmla="*/ 0 w 12"/>
                <a:gd name="T7" fmla="*/ 4 h 4"/>
                <a:gd name="T8" fmla="*/ 4 w 12"/>
                <a:gd name="T9" fmla="*/ 4 h 4"/>
                <a:gd name="T10" fmla="*/ 4 w 12"/>
                <a:gd name="T11" fmla="*/ 4 h 4"/>
                <a:gd name="T12" fmla="*/ 12 w 12"/>
                <a:gd name="T13" fmla="*/ 0 h 4"/>
                <a:gd name="T14" fmla="*/ 12 w 12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4">
                  <a:moveTo>
                    <a:pt x="12" y="0"/>
                  </a:moveTo>
                  <a:lnTo>
                    <a:pt x="12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69" name="Freeform 59"/>
            <p:cNvSpPr>
              <a:spLocks/>
            </p:cNvSpPr>
            <p:nvPr userDrawn="1"/>
          </p:nvSpPr>
          <p:spPr bwMode="auto">
            <a:xfrm>
              <a:off x="1958" y="1046"/>
              <a:ext cx="40" cy="14"/>
            </a:xfrm>
            <a:custGeom>
              <a:avLst/>
              <a:gdLst>
                <a:gd name="T0" fmla="*/ 40 w 40"/>
                <a:gd name="T1" fmla="*/ 0 h 14"/>
                <a:gd name="T2" fmla="*/ 38 w 40"/>
                <a:gd name="T3" fmla="*/ 0 h 14"/>
                <a:gd name="T4" fmla="*/ 38 w 40"/>
                <a:gd name="T5" fmla="*/ 0 h 14"/>
                <a:gd name="T6" fmla="*/ 30 w 40"/>
                <a:gd name="T7" fmla="*/ 2 h 14"/>
                <a:gd name="T8" fmla="*/ 30 w 40"/>
                <a:gd name="T9" fmla="*/ 2 h 14"/>
                <a:gd name="T10" fmla="*/ 24 w 40"/>
                <a:gd name="T11" fmla="*/ 8 h 14"/>
                <a:gd name="T12" fmla="*/ 24 w 40"/>
                <a:gd name="T13" fmla="*/ 8 h 14"/>
                <a:gd name="T14" fmla="*/ 14 w 40"/>
                <a:gd name="T15" fmla="*/ 8 h 14"/>
                <a:gd name="T16" fmla="*/ 14 w 40"/>
                <a:gd name="T17" fmla="*/ 8 h 14"/>
                <a:gd name="T18" fmla="*/ 6 w 40"/>
                <a:gd name="T19" fmla="*/ 8 h 14"/>
                <a:gd name="T20" fmla="*/ 6 w 40"/>
                <a:gd name="T21" fmla="*/ 8 h 14"/>
                <a:gd name="T22" fmla="*/ 0 w 40"/>
                <a:gd name="T23" fmla="*/ 14 h 14"/>
                <a:gd name="T24" fmla="*/ 0 w 40"/>
                <a:gd name="T25" fmla="*/ 14 h 14"/>
                <a:gd name="T26" fmla="*/ 8 w 40"/>
                <a:gd name="T27" fmla="*/ 14 h 14"/>
                <a:gd name="T28" fmla="*/ 8 w 40"/>
                <a:gd name="T29" fmla="*/ 14 h 14"/>
                <a:gd name="T30" fmla="*/ 8 w 40"/>
                <a:gd name="T31" fmla="*/ 12 h 14"/>
                <a:gd name="T32" fmla="*/ 8 w 40"/>
                <a:gd name="T33" fmla="*/ 12 h 14"/>
                <a:gd name="T34" fmla="*/ 16 w 40"/>
                <a:gd name="T35" fmla="*/ 12 h 14"/>
                <a:gd name="T36" fmla="*/ 16 w 40"/>
                <a:gd name="T37" fmla="*/ 12 h 14"/>
                <a:gd name="T38" fmla="*/ 22 w 40"/>
                <a:gd name="T39" fmla="*/ 8 h 14"/>
                <a:gd name="T40" fmla="*/ 22 w 40"/>
                <a:gd name="T41" fmla="*/ 8 h 14"/>
                <a:gd name="T42" fmla="*/ 32 w 40"/>
                <a:gd name="T43" fmla="*/ 6 h 14"/>
                <a:gd name="T44" fmla="*/ 32 w 40"/>
                <a:gd name="T45" fmla="*/ 6 h 14"/>
                <a:gd name="T46" fmla="*/ 38 w 40"/>
                <a:gd name="T47" fmla="*/ 2 h 14"/>
                <a:gd name="T48" fmla="*/ 40 w 40"/>
                <a:gd name="T4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14">
                  <a:moveTo>
                    <a:pt x="40" y="0"/>
                  </a:moveTo>
                  <a:lnTo>
                    <a:pt x="38" y="0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6" y="8"/>
                  </a:lnTo>
                  <a:lnTo>
                    <a:pt x="6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32" y="6"/>
                  </a:lnTo>
                  <a:lnTo>
                    <a:pt x="32" y="6"/>
                  </a:lnTo>
                  <a:lnTo>
                    <a:pt x="38" y="2"/>
                  </a:lnTo>
                  <a:lnTo>
                    <a:pt x="4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0" name="Freeform 60"/>
            <p:cNvSpPr>
              <a:spLocks/>
            </p:cNvSpPr>
            <p:nvPr userDrawn="1"/>
          </p:nvSpPr>
          <p:spPr bwMode="auto">
            <a:xfrm>
              <a:off x="2140" y="942"/>
              <a:ext cx="12" cy="4"/>
            </a:xfrm>
            <a:custGeom>
              <a:avLst/>
              <a:gdLst>
                <a:gd name="T0" fmla="*/ 12 w 12"/>
                <a:gd name="T1" fmla="*/ 0 h 4"/>
                <a:gd name="T2" fmla="*/ 4 w 12"/>
                <a:gd name="T3" fmla="*/ 2 h 4"/>
                <a:gd name="T4" fmla="*/ 0 w 12"/>
                <a:gd name="T5" fmla="*/ 4 h 4"/>
                <a:gd name="T6" fmla="*/ 0 w 12"/>
                <a:gd name="T7" fmla="*/ 4 h 4"/>
                <a:gd name="T8" fmla="*/ 8 w 12"/>
                <a:gd name="T9" fmla="*/ 4 h 4"/>
                <a:gd name="T10" fmla="*/ 8 w 12"/>
                <a:gd name="T11" fmla="*/ 4 h 4"/>
                <a:gd name="T12" fmla="*/ 12 w 12"/>
                <a:gd name="T13" fmla="*/ 0 h 4"/>
                <a:gd name="T14" fmla="*/ 12 w 12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4">
                  <a:moveTo>
                    <a:pt x="12" y="0"/>
                  </a:moveTo>
                  <a:lnTo>
                    <a:pt x="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1" name="Freeform 61"/>
            <p:cNvSpPr>
              <a:spLocks/>
            </p:cNvSpPr>
            <p:nvPr userDrawn="1"/>
          </p:nvSpPr>
          <p:spPr bwMode="auto">
            <a:xfrm>
              <a:off x="1802" y="996"/>
              <a:ext cx="8" cy="2"/>
            </a:xfrm>
            <a:custGeom>
              <a:avLst/>
              <a:gdLst>
                <a:gd name="T0" fmla="*/ 0 w 8"/>
                <a:gd name="T1" fmla="*/ 2 h 2"/>
                <a:gd name="T2" fmla="*/ 0 w 8"/>
                <a:gd name="T3" fmla="*/ 2 h 2"/>
                <a:gd name="T4" fmla="*/ 8 w 8"/>
                <a:gd name="T5" fmla="*/ 2 h 2"/>
                <a:gd name="T6" fmla="*/ 8 w 8"/>
                <a:gd name="T7" fmla="*/ 2 h 2"/>
                <a:gd name="T8" fmla="*/ 4 w 8"/>
                <a:gd name="T9" fmla="*/ 0 h 2"/>
                <a:gd name="T10" fmla="*/ 4 w 8"/>
                <a:gd name="T11" fmla="*/ 0 h 2"/>
                <a:gd name="T12" fmla="*/ 0 w 8"/>
                <a:gd name="T13" fmla="*/ 2 h 2"/>
                <a:gd name="T14" fmla="*/ 0 w 8"/>
                <a:gd name="T1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2">
                  <a:moveTo>
                    <a:pt x="0" y="2"/>
                  </a:moveTo>
                  <a:lnTo>
                    <a:pt x="0" y="2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2" name="Rectangle 62"/>
            <p:cNvSpPr>
              <a:spLocks noChangeArrowheads="1"/>
            </p:cNvSpPr>
            <p:nvPr userDrawn="1"/>
          </p:nvSpPr>
          <p:spPr bwMode="auto">
            <a:xfrm>
              <a:off x="2070" y="924"/>
              <a:ext cx="1" cy="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3" name="Freeform 63"/>
            <p:cNvSpPr>
              <a:spLocks/>
            </p:cNvSpPr>
            <p:nvPr userDrawn="1"/>
          </p:nvSpPr>
          <p:spPr bwMode="auto">
            <a:xfrm>
              <a:off x="1560" y="660"/>
              <a:ext cx="10" cy="24"/>
            </a:xfrm>
            <a:custGeom>
              <a:avLst/>
              <a:gdLst>
                <a:gd name="T0" fmla="*/ 8 w 10"/>
                <a:gd name="T1" fmla="*/ 8 h 24"/>
                <a:gd name="T2" fmla="*/ 8 w 10"/>
                <a:gd name="T3" fmla="*/ 8 h 24"/>
                <a:gd name="T4" fmla="*/ 10 w 10"/>
                <a:gd name="T5" fmla="*/ 0 h 24"/>
                <a:gd name="T6" fmla="*/ 10 w 10"/>
                <a:gd name="T7" fmla="*/ 0 h 24"/>
                <a:gd name="T8" fmla="*/ 4 w 10"/>
                <a:gd name="T9" fmla="*/ 6 h 24"/>
                <a:gd name="T10" fmla="*/ 4 w 10"/>
                <a:gd name="T11" fmla="*/ 6 h 24"/>
                <a:gd name="T12" fmla="*/ 2 w 10"/>
                <a:gd name="T13" fmla="*/ 16 h 24"/>
                <a:gd name="T14" fmla="*/ 0 w 10"/>
                <a:gd name="T15" fmla="*/ 24 h 24"/>
                <a:gd name="T16" fmla="*/ 0 w 10"/>
                <a:gd name="T17" fmla="*/ 24 h 24"/>
                <a:gd name="T18" fmla="*/ 6 w 10"/>
                <a:gd name="T19" fmla="*/ 18 h 24"/>
                <a:gd name="T20" fmla="*/ 6 w 10"/>
                <a:gd name="T21" fmla="*/ 18 h 24"/>
                <a:gd name="T22" fmla="*/ 8 w 10"/>
                <a:gd name="T23" fmla="*/ 8 h 24"/>
                <a:gd name="T24" fmla="*/ 8 w 10"/>
                <a:gd name="T25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24">
                  <a:moveTo>
                    <a:pt x="8" y="8"/>
                  </a:moveTo>
                  <a:lnTo>
                    <a:pt x="8" y="8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1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4" name="Freeform 64"/>
            <p:cNvSpPr>
              <a:spLocks/>
            </p:cNvSpPr>
            <p:nvPr userDrawn="1"/>
          </p:nvSpPr>
          <p:spPr bwMode="auto">
            <a:xfrm>
              <a:off x="1790" y="998"/>
              <a:ext cx="12" cy="2"/>
            </a:xfrm>
            <a:custGeom>
              <a:avLst/>
              <a:gdLst>
                <a:gd name="T0" fmla="*/ 8 w 12"/>
                <a:gd name="T1" fmla="*/ 2 h 2"/>
                <a:gd name="T2" fmla="*/ 8 w 12"/>
                <a:gd name="T3" fmla="*/ 2 h 2"/>
                <a:gd name="T4" fmla="*/ 12 w 12"/>
                <a:gd name="T5" fmla="*/ 0 h 2"/>
                <a:gd name="T6" fmla="*/ 12 w 12"/>
                <a:gd name="T7" fmla="*/ 0 h 2"/>
                <a:gd name="T8" fmla="*/ 0 w 12"/>
                <a:gd name="T9" fmla="*/ 0 h 2"/>
                <a:gd name="T10" fmla="*/ 0 w 12"/>
                <a:gd name="T11" fmla="*/ 0 h 2"/>
                <a:gd name="T12" fmla="*/ 8 w 12"/>
                <a:gd name="T13" fmla="*/ 2 h 2"/>
                <a:gd name="T14" fmla="*/ 8 w 12"/>
                <a:gd name="T1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">
                  <a:moveTo>
                    <a:pt x="8" y="2"/>
                  </a:moveTo>
                  <a:lnTo>
                    <a:pt x="8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5" name="Freeform 65"/>
            <p:cNvSpPr>
              <a:spLocks/>
            </p:cNvSpPr>
            <p:nvPr userDrawn="1"/>
          </p:nvSpPr>
          <p:spPr bwMode="auto">
            <a:xfrm>
              <a:off x="2018" y="1028"/>
              <a:ext cx="14" cy="6"/>
            </a:xfrm>
            <a:custGeom>
              <a:avLst/>
              <a:gdLst>
                <a:gd name="T0" fmla="*/ 0 w 14"/>
                <a:gd name="T1" fmla="*/ 6 h 6"/>
                <a:gd name="T2" fmla="*/ 0 w 14"/>
                <a:gd name="T3" fmla="*/ 6 h 6"/>
                <a:gd name="T4" fmla="*/ 8 w 14"/>
                <a:gd name="T5" fmla="*/ 6 h 6"/>
                <a:gd name="T6" fmla="*/ 8 w 14"/>
                <a:gd name="T7" fmla="*/ 6 h 6"/>
                <a:gd name="T8" fmla="*/ 12 w 14"/>
                <a:gd name="T9" fmla="*/ 2 h 6"/>
                <a:gd name="T10" fmla="*/ 14 w 14"/>
                <a:gd name="T11" fmla="*/ 0 h 6"/>
                <a:gd name="T12" fmla="*/ 14 w 14"/>
                <a:gd name="T13" fmla="*/ 0 h 6"/>
                <a:gd name="T14" fmla="*/ 6 w 14"/>
                <a:gd name="T15" fmla="*/ 2 h 6"/>
                <a:gd name="T16" fmla="*/ 6 w 14"/>
                <a:gd name="T17" fmla="*/ 2 h 6"/>
                <a:gd name="T18" fmla="*/ 0 w 14"/>
                <a:gd name="T19" fmla="*/ 6 h 6"/>
                <a:gd name="T20" fmla="*/ 0 w 14"/>
                <a:gd name="T2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6">
                  <a:moveTo>
                    <a:pt x="0" y="6"/>
                  </a:moveTo>
                  <a:lnTo>
                    <a:pt x="0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12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6" name="Freeform 66"/>
            <p:cNvSpPr>
              <a:spLocks/>
            </p:cNvSpPr>
            <p:nvPr userDrawn="1"/>
          </p:nvSpPr>
          <p:spPr bwMode="auto">
            <a:xfrm>
              <a:off x="2050" y="1018"/>
              <a:ext cx="14" cy="8"/>
            </a:xfrm>
            <a:custGeom>
              <a:avLst/>
              <a:gdLst>
                <a:gd name="T0" fmla="*/ 0 w 14"/>
                <a:gd name="T1" fmla="*/ 8 h 8"/>
                <a:gd name="T2" fmla="*/ 0 w 14"/>
                <a:gd name="T3" fmla="*/ 8 h 8"/>
                <a:gd name="T4" fmla="*/ 8 w 14"/>
                <a:gd name="T5" fmla="*/ 6 h 8"/>
                <a:gd name="T6" fmla="*/ 8 w 14"/>
                <a:gd name="T7" fmla="*/ 6 h 8"/>
                <a:gd name="T8" fmla="*/ 12 w 14"/>
                <a:gd name="T9" fmla="*/ 4 h 8"/>
                <a:gd name="T10" fmla="*/ 14 w 14"/>
                <a:gd name="T11" fmla="*/ 0 h 8"/>
                <a:gd name="T12" fmla="*/ 14 w 14"/>
                <a:gd name="T13" fmla="*/ 0 h 8"/>
                <a:gd name="T14" fmla="*/ 6 w 14"/>
                <a:gd name="T15" fmla="*/ 2 h 8"/>
                <a:gd name="T16" fmla="*/ 6 w 14"/>
                <a:gd name="T17" fmla="*/ 2 h 8"/>
                <a:gd name="T18" fmla="*/ 0 w 14"/>
                <a:gd name="T19" fmla="*/ 8 h 8"/>
                <a:gd name="T20" fmla="*/ 0 w 14"/>
                <a:gd name="T2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8">
                  <a:moveTo>
                    <a:pt x="0" y="8"/>
                  </a:moveTo>
                  <a:lnTo>
                    <a:pt x="0" y="8"/>
                  </a:lnTo>
                  <a:lnTo>
                    <a:pt x="8" y="6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6" y="2"/>
                  </a:lnTo>
                  <a:lnTo>
                    <a:pt x="6" y="2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7" name="Freeform 67"/>
            <p:cNvSpPr>
              <a:spLocks noEditPoints="1"/>
            </p:cNvSpPr>
            <p:nvPr userDrawn="1"/>
          </p:nvSpPr>
          <p:spPr bwMode="auto">
            <a:xfrm>
              <a:off x="1538" y="352"/>
              <a:ext cx="1114" cy="718"/>
            </a:xfrm>
            <a:custGeom>
              <a:avLst/>
              <a:gdLst>
                <a:gd name="T0" fmla="*/ 1102 w 1114"/>
                <a:gd name="T1" fmla="*/ 172 h 718"/>
                <a:gd name="T2" fmla="*/ 1054 w 1114"/>
                <a:gd name="T3" fmla="*/ 88 h 718"/>
                <a:gd name="T4" fmla="*/ 902 w 1114"/>
                <a:gd name="T5" fmla="*/ 16 h 718"/>
                <a:gd name="T6" fmla="*/ 780 w 1114"/>
                <a:gd name="T7" fmla="*/ 0 h 718"/>
                <a:gd name="T8" fmla="*/ 632 w 1114"/>
                <a:gd name="T9" fmla="*/ 22 h 718"/>
                <a:gd name="T10" fmla="*/ 536 w 1114"/>
                <a:gd name="T11" fmla="*/ 44 h 718"/>
                <a:gd name="T12" fmla="*/ 382 w 1114"/>
                <a:gd name="T13" fmla="*/ 76 h 718"/>
                <a:gd name="T14" fmla="*/ 260 w 1114"/>
                <a:gd name="T15" fmla="*/ 110 h 718"/>
                <a:gd name="T16" fmla="*/ 164 w 1114"/>
                <a:gd name="T17" fmla="*/ 166 h 718"/>
                <a:gd name="T18" fmla="*/ 84 w 1114"/>
                <a:gd name="T19" fmla="*/ 246 h 718"/>
                <a:gd name="T20" fmla="*/ 16 w 1114"/>
                <a:gd name="T21" fmla="*/ 350 h 718"/>
                <a:gd name="T22" fmla="*/ 6 w 1114"/>
                <a:gd name="T23" fmla="*/ 488 h 718"/>
                <a:gd name="T24" fmla="*/ 74 w 1114"/>
                <a:gd name="T25" fmla="*/ 588 h 718"/>
                <a:gd name="T26" fmla="*/ 250 w 1114"/>
                <a:gd name="T27" fmla="*/ 644 h 718"/>
                <a:gd name="T28" fmla="*/ 412 w 1114"/>
                <a:gd name="T29" fmla="*/ 614 h 718"/>
                <a:gd name="T30" fmla="*/ 388 w 1114"/>
                <a:gd name="T31" fmla="*/ 602 h 718"/>
                <a:gd name="T32" fmla="*/ 522 w 1114"/>
                <a:gd name="T33" fmla="*/ 566 h 718"/>
                <a:gd name="T34" fmla="*/ 398 w 1114"/>
                <a:gd name="T35" fmla="*/ 580 h 718"/>
                <a:gd name="T36" fmla="*/ 260 w 1114"/>
                <a:gd name="T37" fmla="*/ 578 h 718"/>
                <a:gd name="T38" fmla="*/ 142 w 1114"/>
                <a:gd name="T39" fmla="*/ 546 h 718"/>
                <a:gd name="T40" fmla="*/ 72 w 1114"/>
                <a:gd name="T41" fmla="*/ 462 h 718"/>
                <a:gd name="T42" fmla="*/ 88 w 1114"/>
                <a:gd name="T43" fmla="*/ 340 h 718"/>
                <a:gd name="T44" fmla="*/ 134 w 1114"/>
                <a:gd name="T45" fmla="*/ 262 h 718"/>
                <a:gd name="T46" fmla="*/ 232 w 1114"/>
                <a:gd name="T47" fmla="*/ 204 h 718"/>
                <a:gd name="T48" fmla="*/ 322 w 1114"/>
                <a:gd name="T49" fmla="*/ 168 h 718"/>
                <a:gd name="T50" fmla="*/ 410 w 1114"/>
                <a:gd name="T51" fmla="*/ 132 h 718"/>
                <a:gd name="T52" fmla="*/ 536 w 1114"/>
                <a:gd name="T53" fmla="*/ 100 h 718"/>
                <a:gd name="T54" fmla="*/ 622 w 1114"/>
                <a:gd name="T55" fmla="*/ 80 h 718"/>
                <a:gd name="T56" fmla="*/ 758 w 1114"/>
                <a:gd name="T57" fmla="*/ 64 h 718"/>
                <a:gd name="T58" fmla="*/ 830 w 1114"/>
                <a:gd name="T59" fmla="*/ 74 h 718"/>
                <a:gd name="T60" fmla="*/ 950 w 1114"/>
                <a:gd name="T61" fmla="*/ 78 h 718"/>
                <a:gd name="T62" fmla="*/ 952 w 1114"/>
                <a:gd name="T63" fmla="*/ 114 h 718"/>
                <a:gd name="T64" fmla="*/ 1048 w 1114"/>
                <a:gd name="T65" fmla="*/ 172 h 718"/>
                <a:gd name="T66" fmla="*/ 1046 w 1114"/>
                <a:gd name="T67" fmla="*/ 268 h 718"/>
                <a:gd name="T68" fmla="*/ 930 w 1114"/>
                <a:gd name="T69" fmla="*/ 406 h 718"/>
                <a:gd name="T70" fmla="*/ 850 w 1114"/>
                <a:gd name="T71" fmla="*/ 474 h 718"/>
                <a:gd name="T72" fmla="*/ 746 w 1114"/>
                <a:gd name="T73" fmla="*/ 534 h 718"/>
                <a:gd name="T74" fmla="*/ 646 w 1114"/>
                <a:gd name="T75" fmla="*/ 578 h 718"/>
                <a:gd name="T76" fmla="*/ 564 w 1114"/>
                <a:gd name="T77" fmla="*/ 632 h 718"/>
                <a:gd name="T78" fmla="*/ 558 w 1114"/>
                <a:gd name="T79" fmla="*/ 618 h 718"/>
                <a:gd name="T80" fmla="*/ 506 w 1114"/>
                <a:gd name="T81" fmla="*/ 660 h 718"/>
                <a:gd name="T82" fmla="*/ 514 w 1114"/>
                <a:gd name="T83" fmla="*/ 640 h 718"/>
                <a:gd name="T84" fmla="*/ 398 w 1114"/>
                <a:gd name="T85" fmla="*/ 708 h 718"/>
                <a:gd name="T86" fmla="*/ 412 w 1114"/>
                <a:gd name="T87" fmla="*/ 714 h 718"/>
                <a:gd name="T88" fmla="*/ 544 w 1114"/>
                <a:gd name="T89" fmla="*/ 664 h 718"/>
                <a:gd name="T90" fmla="*/ 518 w 1114"/>
                <a:gd name="T91" fmla="*/ 692 h 718"/>
                <a:gd name="T92" fmla="*/ 638 w 1114"/>
                <a:gd name="T93" fmla="*/ 638 h 718"/>
                <a:gd name="T94" fmla="*/ 718 w 1114"/>
                <a:gd name="T95" fmla="*/ 614 h 718"/>
                <a:gd name="T96" fmla="*/ 820 w 1114"/>
                <a:gd name="T97" fmla="*/ 562 h 718"/>
                <a:gd name="T98" fmla="*/ 884 w 1114"/>
                <a:gd name="T99" fmla="*/ 524 h 718"/>
                <a:gd name="T100" fmla="*/ 946 w 1114"/>
                <a:gd name="T101" fmla="*/ 482 h 718"/>
                <a:gd name="T102" fmla="*/ 1024 w 1114"/>
                <a:gd name="T103" fmla="*/ 428 h 718"/>
                <a:gd name="T104" fmla="*/ 1098 w 1114"/>
                <a:gd name="T105" fmla="*/ 338 h 718"/>
                <a:gd name="T106" fmla="*/ 382 w 1114"/>
                <a:gd name="T107" fmla="*/ 604 h 718"/>
                <a:gd name="T108" fmla="*/ 324 w 1114"/>
                <a:gd name="T109" fmla="*/ 616 h 718"/>
                <a:gd name="T110" fmla="*/ 348 w 1114"/>
                <a:gd name="T111" fmla="*/ 136 h 718"/>
                <a:gd name="T112" fmla="*/ 392 w 1114"/>
                <a:gd name="T113" fmla="*/ 132 h 718"/>
                <a:gd name="T114" fmla="*/ 486 w 1114"/>
                <a:gd name="T115" fmla="*/ 54 h 718"/>
                <a:gd name="T116" fmla="*/ 1008 w 1114"/>
                <a:gd name="T117" fmla="*/ 126 h 718"/>
                <a:gd name="T118" fmla="*/ 396 w 1114"/>
                <a:gd name="T119" fmla="*/ 712 h 718"/>
                <a:gd name="T120" fmla="*/ 450 w 1114"/>
                <a:gd name="T121" fmla="*/ 676 h 718"/>
                <a:gd name="T122" fmla="*/ 730 w 1114"/>
                <a:gd name="T123" fmla="*/ 562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14" h="718">
                  <a:moveTo>
                    <a:pt x="1112" y="262"/>
                  </a:moveTo>
                  <a:lnTo>
                    <a:pt x="1112" y="262"/>
                  </a:lnTo>
                  <a:lnTo>
                    <a:pt x="1110" y="272"/>
                  </a:lnTo>
                  <a:lnTo>
                    <a:pt x="1110" y="272"/>
                  </a:lnTo>
                  <a:lnTo>
                    <a:pt x="1108" y="262"/>
                  </a:lnTo>
                  <a:lnTo>
                    <a:pt x="1108" y="262"/>
                  </a:lnTo>
                  <a:lnTo>
                    <a:pt x="1112" y="254"/>
                  </a:lnTo>
                  <a:lnTo>
                    <a:pt x="1112" y="254"/>
                  </a:lnTo>
                  <a:lnTo>
                    <a:pt x="1110" y="248"/>
                  </a:lnTo>
                  <a:lnTo>
                    <a:pt x="1108" y="244"/>
                  </a:lnTo>
                  <a:lnTo>
                    <a:pt x="1108" y="244"/>
                  </a:lnTo>
                  <a:lnTo>
                    <a:pt x="1106" y="236"/>
                  </a:lnTo>
                  <a:lnTo>
                    <a:pt x="1106" y="236"/>
                  </a:lnTo>
                  <a:lnTo>
                    <a:pt x="1108" y="226"/>
                  </a:lnTo>
                  <a:lnTo>
                    <a:pt x="1108" y="226"/>
                  </a:lnTo>
                  <a:lnTo>
                    <a:pt x="1110" y="236"/>
                  </a:lnTo>
                  <a:lnTo>
                    <a:pt x="1110" y="236"/>
                  </a:lnTo>
                  <a:lnTo>
                    <a:pt x="1112" y="226"/>
                  </a:lnTo>
                  <a:lnTo>
                    <a:pt x="1112" y="226"/>
                  </a:lnTo>
                  <a:lnTo>
                    <a:pt x="1114" y="216"/>
                  </a:lnTo>
                  <a:lnTo>
                    <a:pt x="1114" y="216"/>
                  </a:lnTo>
                  <a:lnTo>
                    <a:pt x="1110" y="208"/>
                  </a:lnTo>
                  <a:lnTo>
                    <a:pt x="1110" y="208"/>
                  </a:lnTo>
                  <a:lnTo>
                    <a:pt x="1106" y="200"/>
                  </a:lnTo>
                  <a:lnTo>
                    <a:pt x="1106" y="200"/>
                  </a:lnTo>
                  <a:lnTo>
                    <a:pt x="1108" y="190"/>
                  </a:lnTo>
                  <a:lnTo>
                    <a:pt x="1108" y="190"/>
                  </a:lnTo>
                  <a:lnTo>
                    <a:pt x="1112" y="198"/>
                  </a:lnTo>
                  <a:lnTo>
                    <a:pt x="1112" y="198"/>
                  </a:lnTo>
                  <a:lnTo>
                    <a:pt x="1112" y="188"/>
                  </a:lnTo>
                  <a:lnTo>
                    <a:pt x="1112" y="188"/>
                  </a:lnTo>
                  <a:lnTo>
                    <a:pt x="1108" y="180"/>
                  </a:lnTo>
                  <a:lnTo>
                    <a:pt x="1108" y="180"/>
                  </a:lnTo>
                  <a:lnTo>
                    <a:pt x="1102" y="172"/>
                  </a:lnTo>
                  <a:lnTo>
                    <a:pt x="1102" y="172"/>
                  </a:lnTo>
                  <a:lnTo>
                    <a:pt x="1096" y="164"/>
                  </a:lnTo>
                  <a:lnTo>
                    <a:pt x="1096" y="164"/>
                  </a:lnTo>
                  <a:lnTo>
                    <a:pt x="1096" y="154"/>
                  </a:lnTo>
                  <a:lnTo>
                    <a:pt x="1096" y="154"/>
                  </a:lnTo>
                  <a:lnTo>
                    <a:pt x="1102" y="162"/>
                  </a:lnTo>
                  <a:lnTo>
                    <a:pt x="1102" y="162"/>
                  </a:lnTo>
                  <a:lnTo>
                    <a:pt x="1100" y="152"/>
                  </a:lnTo>
                  <a:lnTo>
                    <a:pt x="1100" y="152"/>
                  </a:lnTo>
                  <a:lnTo>
                    <a:pt x="1098" y="142"/>
                  </a:lnTo>
                  <a:lnTo>
                    <a:pt x="1098" y="142"/>
                  </a:lnTo>
                  <a:lnTo>
                    <a:pt x="1096" y="138"/>
                  </a:lnTo>
                  <a:lnTo>
                    <a:pt x="1092" y="134"/>
                  </a:lnTo>
                  <a:lnTo>
                    <a:pt x="1092" y="134"/>
                  </a:lnTo>
                  <a:lnTo>
                    <a:pt x="1084" y="128"/>
                  </a:lnTo>
                  <a:lnTo>
                    <a:pt x="1084" y="128"/>
                  </a:lnTo>
                  <a:lnTo>
                    <a:pt x="1088" y="138"/>
                  </a:lnTo>
                  <a:lnTo>
                    <a:pt x="1088" y="138"/>
                  </a:lnTo>
                  <a:lnTo>
                    <a:pt x="1090" y="146"/>
                  </a:lnTo>
                  <a:lnTo>
                    <a:pt x="1090" y="146"/>
                  </a:lnTo>
                  <a:lnTo>
                    <a:pt x="1076" y="134"/>
                  </a:lnTo>
                  <a:lnTo>
                    <a:pt x="1072" y="124"/>
                  </a:lnTo>
                  <a:lnTo>
                    <a:pt x="1072" y="124"/>
                  </a:lnTo>
                  <a:lnTo>
                    <a:pt x="1070" y="114"/>
                  </a:lnTo>
                  <a:lnTo>
                    <a:pt x="1070" y="114"/>
                  </a:lnTo>
                  <a:lnTo>
                    <a:pt x="1076" y="120"/>
                  </a:lnTo>
                  <a:lnTo>
                    <a:pt x="1076" y="120"/>
                  </a:lnTo>
                  <a:lnTo>
                    <a:pt x="1074" y="112"/>
                  </a:lnTo>
                  <a:lnTo>
                    <a:pt x="1074" y="112"/>
                  </a:lnTo>
                  <a:lnTo>
                    <a:pt x="1080" y="118"/>
                  </a:lnTo>
                  <a:lnTo>
                    <a:pt x="1080" y="118"/>
                  </a:lnTo>
                  <a:lnTo>
                    <a:pt x="1078" y="108"/>
                  </a:lnTo>
                  <a:lnTo>
                    <a:pt x="1072" y="98"/>
                  </a:lnTo>
                  <a:lnTo>
                    <a:pt x="1062" y="94"/>
                  </a:lnTo>
                  <a:lnTo>
                    <a:pt x="1062" y="94"/>
                  </a:lnTo>
                  <a:lnTo>
                    <a:pt x="1054" y="88"/>
                  </a:lnTo>
                  <a:lnTo>
                    <a:pt x="1054" y="88"/>
                  </a:lnTo>
                  <a:lnTo>
                    <a:pt x="1048" y="80"/>
                  </a:lnTo>
                  <a:lnTo>
                    <a:pt x="1048" y="80"/>
                  </a:lnTo>
                  <a:lnTo>
                    <a:pt x="1040" y="76"/>
                  </a:lnTo>
                  <a:lnTo>
                    <a:pt x="1030" y="74"/>
                  </a:lnTo>
                  <a:lnTo>
                    <a:pt x="1030" y="74"/>
                  </a:lnTo>
                  <a:lnTo>
                    <a:pt x="1022" y="70"/>
                  </a:lnTo>
                  <a:lnTo>
                    <a:pt x="1022" y="70"/>
                  </a:lnTo>
                  <a:lnTo>
                    <a:pt x="1016" y="64"/>
                  </a:lnTo>
                  <a:lnTo>
                    <a:pt x="1016" y="64"/>
                  </a:lnTo>
                  <a:lnTo>
                    <a:pt x="1008" y="60"/>
                  </a:lnTo>
                  <a:lnTo>
                    <a:pt x="1008" y="60"/>
                  </a:lnTo>
                  <a:lnTo>
                    <a:pt x="1000" y="54"/>
                  </a:lnTo>
                  <a:lnTo>
                    <a:pt x="1000" y="54"/>
                  </a:lnTo>
                  <a:lnTo>
                    <a:pt x="994" y="48"/>
                  </a:lnTo>
                  <a:lnTo>
                    <a:pt x="994" y="48"/>
                  </a:lnTo>
                  <a:lnTo>
                    <a:pt x="988" y="42"/>
                  </a:lnTo>
                  <a:lnTo>
                    <a:pt x="988" y="42"/>
                  </a:lnTo>
                  <a:lnTo>
                    <a:pt x="978" y="40"/>
                  </a:lnTo>
                  <a:lnTo>
                    <a:pt x="978" y="40"/>
                  </a:lnTo>
                  <a:lnTo>
                    <a:pt x="960" y="36"/>
                  </a:lnTo>
                  <a:lnTo>
                    <a:pt x="952" y="36"/>
                  </a:lnTo>
                  <a:lnTo>
                    <a:pt x="934" y="34"/>
                  </a:lnTo>
                  <a:lnTo>
                    <a:pt x="934" y="34"/>
                  </a:lnTo>
                  <a:lnTo>
                    <a:pt x="926" y="30"/>
                  </a:lnTo>
                  <a:lnTo>
                    <a:pt x="926" y="30"/>
                  </a:lnTo>
                  <a:lnTo>
                    <a:pt x="934" y="30"/>
                  </a:lnTo>
                  <a:lnTo>
                    <a:pt x="934" y="30"/>
                  </a:lnTo>
                  <a:lnTo>
                    <a:pt x="926" y="24"/>
                  </a:lnTo>
                  <a:lnTo>
                    <a:pt x="920" y="20"/>
                  </a:lnTo>
                  <a:lnTo>
                    <a:pt x="920" y="20"/>
                  </a:lnTo>
                  <a:lnTo>
                    <a:pt x="912" y="16"/>
                  </a:lnTo>
                  <a:lnTo>
                    <a:pt x="912" y="16"/>
                  </a:lnTo>
                  <a:lnTo>
                    <a:pt x="902" y="16"/>
                  </a:lnTo>
                  <a:lnTo>
                    <a:pt x="902" y="16"/>
                  </a:lnTo>
                  <a:lnTo>
                    <a:pt x="894" y="12"/>
                  </a:lnTo>
                  <a:lnTo>
                    <a:pt x="894" y="12"/>
                  </a:lnTo>
                  <a:lnTo>
                    <a:pt x="884" y="12"/>
                  </a:lnTo>
                  <a:lnTo>
                    <a:pt x="884" y="12"/>
                  </a:lnTo>
                  <a:lnTo>
                    <a:pt x="876" y="12"/>
                  </a:lnTo>
                  <a:lnTo>
                    <a:pt x="876" y="12"/>
                  </a:lnTo>
                  <a:lnTo>
                    <a:pt x="868" y="10"/>
                  </a:lnTo>
                  <a:lnTo>
                    <a:pt x="868" y="10"/>
                  </a:lnTo>
                  <a:lnTo>
                    <a:pt x="858" y="6"/>
                  </a:lnTo>
                  <a:lnTo>
                    <a:pt x="858" y="6"/>
                  </a:lnTo>
                  <a:lnTo>
                    <a:pt x="850" y="2"/>
                  </a:lnTo>
                  <a:lnTo>
                    <a:pt x="850" y="2"/>
                  </a:lnTo>
                  <a:lnTo>
                    <a:pt x="842" y="4"/>
                  </a:lnTo>
                  <a:lnTo>
                    <a:pt x="842" y="4"/>
                  </a:lnTo>
                  <a:lnTo>
                    <a:pt x="850" y="8"/>
                  </a:lnTo>
                  <a:lnTo>
                    <a:pt x="850" y="8"/>
                  </a:lnTo>
                  <a:lnTo>
                    <a:pt x="842" y="8"/>
                  </a:lnTo>
                  <a:lnTo>
                    <a:pt x="842" y="8"/>
                  </a:lnTo>
                  <a:lnTo>
                    <a:pt x="832" y="6"/>
                  </a:lnTo>
                  <a:lnTo>
                    <a:pt x="832" y="6"/>
                  </a:lnTo>
                  <a:lnTo>
                    <a:pt x="824" y="8"/>
                  </a:lnTo>
                  <a:lnTo>
                    <a:pt x="824" y="8"/>
                  </a:lnTo>
                  <a:lnTo>
                    <a:pt x="816" y="6"/>
                  </a:lnTo>
                  <a:lnTo>
                    <a:pt x="816" y="6"/>
                  </a:lnTo>
                  <a:lnTo>
                    <a:pt x="806" y="8"/>
                  </a:lnTo>
                  <a:lnTo>
                    <a:pt x="806" y="8"/>
                  </a:lnTo>
                  <a:lnTo>
                    <a:pt x="798" y="10"/>
                  </a:lnTo>
                  <a:lnTo>
                    <a:pt x="798" y="10"/>
                  </a:lnTo>
                  <a:lnTo>
                    <a:pt x="790" y="8"/>
                  </a:lnTo>
                  <a:lnTo>
                    <a:pt x="790" y="8"/>
                  </a:lnTo>
                  <a:lnTo>
                    <a:pt x="798" y="6"/>
                  </a:lnTo>
                  <a:lnTo>
                    <a:pt x="798" y="6"/>
                  </a:lnTo>
                  <a:lnTo>
                    <a:pt x="790" y="2"/>
                  </a:lnTo>
                  <a:lnTo>
                    <a:pt x="790" y="2"/>
                  </a:lnTo>
                  <a:lnTo>
                    <a:pt x="780" y="0"/>
                  </a:lnTo>
                  <a:lnTo>
                    <a:pt x="780" y="0"/>
                  </a:lnTo>
                  <a:lnTo>
                    <a:pt x="772" y="4"/>
                  </a:lnTo>
                  <a:lnTo>
                    <a:pt x="772" y="4"/>
                  </a:lnTo>
                  <a:lnTo>
                    <a:pt x="764" y="6"/>
                  </a:lnTo>
                  <a:lnTo>
                    <a:pt x="764" y="6"/>
                  </a:lnTo>
                  <a:lnTo>
                    <a:pt x="756" y="4"/>
                  </a:lnTo>
                  <a:lnTo>
                    <a:pt x="756" y="4"/>
                  </a:lnTo>
                  <a:lnTo>
                    <a:pt x="746" y="2"/>
                  </a:lnTo>
                  <a:lnTo>
                    <a:pt x="746" y="2"/>
                  </a:lnTo>
                  <a:lnTo>
                    <a:pt x="738" y="2"/>
                  </a:lnTo>
                  <a:lnTo>
                    <a:pt x="738" y="2"/>
                  </a:lnTo>
                  <a:lnTo>
                    <a:pt x="730" y="4"/>
                  </a:lnTo>
                  <a:lnTo>
                    <a:pt x="722" y="8"/>
                  </a:lnTo>
                  <a:lnTo>
                    <a:pt x="722" y="8"/>
                  </a:lnTo>
                  <a:lnTo>
                    <a:pt x="714" y="12"/>
                  </a:lnTo>
                  <a:lnTo>
                    <a:pt x="714" y="12"/>
                  </a:lnTo>
                  <a:lnTo>
                    <a:pt x="704" y="10"/>
                  </a:lnTo>
                  <a:lnTo>
                    <a:pt x="704" y="10"/>
                  </a:lnTo>
                  <a:lnTo>
                    <a:pt x="696" y="14"/>
                  </a:lnTo>
                  <a:lnTo>
                    <a:pt x="696" y="14"/>
                  </a:lnTo>
                  <a:lnTo>
                    <a:pt x="690" y="18"/>
                  </a:lnTo>
                  <a:lnTo>
                    <a:pt x="690" y="18"/>
                  </a:lnTo>
                  <a:lnTo>
                    <a:pt x="680" y="16"/>
                  </a:lnTo>
                  <a:lnTo>
                    <a:pt x="680" y="16"/>
                  </a:lnTo>
                  <a:lnTo>
                    <a:pt x="672" y="14"/>
                  </a:lnTo>
                  <a:lnTo>
                    <a:pt x="672" y="14"/>
                  </a:lnTo>
                  <a:lnTo>
                    <a:pt x="664" y="18"/>
                  </a:lnTo>
                  <a:lnTo>
                    <a:pt x="664" y="18"/>
                  </a:lnTo>
                  <a:lnTo>
                    <a:pt x="656" y="16"/>
                  </a:lnTo>
                  <a:lnTo>
                    <a:pt x="656" y="16"/>
                  </a:lnTo>
                  <a:lnTo>
                    <a:pt x="648" y="20"/>
                  </a:lnTo>
                  <a:lnTo>
                    <a:pt x="648" y="20"/>
                  </a:lnTo>
                  <a:lnTo>
                    <a:pt x="640" y="18"/>
                  </a:lnTo>
                  <a:lnTo>
                    <a:pt x="640" y="18"/>
                  </a:lnTo>
                  <a:lnTo>
                    <a:pt x="632" y="22"/>
                  </a:lnTo>
                  <a:lnTo>
                    <a:pt x="624" y="26"/>
                  </a:lnTo>
                  <a:lnTo>
                    <a:pt x="618" y="30"/>
                  </a:lnTo>
                  <a:lnTo>
                    <a:pt x="618" y="30"/>
                  </a:lnTo>
                  <a:lnTo>
                    <a:pt x="610" y="34"/>
                  </a:lnTo>
                  <a:lnTo>
                    <a:pt x="610" y="34"/>
                  </a:lnTo>
                  <a:lnTo>
                    <a:pt x="600" y="32"/>
                  </a:lnTo>
                  <a:lnTo>
                    <a:pt x="600" y="32"/>
                  </a:lnTo>
                  <a:lnTo>
                    <a:pt x="594" y="36"/>
                  </a:lnTo>
                  <a:lnTo>
                    <a:pt x="576" y="34"/>
                  </a:lnTo>
                  <a:lnTo>
                    <a:pt x="584" y="30"/>
                  </a:lnTo>
                  <a:lnTo>
                    <a:pt x="592" y="26"/>
                  </a:lnTo>
                  <a:lnTo>
                    <a:pt x="600" y="22"/>
                  </a:lnTo>
                  <a:lnTo>
                    <a:pt x="600" y="22"/>
                  </a:lnTo>
                  <a:lnTo>
                    <a:pt x="606" y="18"/>
                  </a:lnTo>
                  <a:lnTo>
                    <a:pt x="606" y="18"/>
                  </a:lnTo>
                  <a:lnTo>
                    <a:pt x="598" y="18"/>
                  </a:lnTo>
                  <a:lnTo>
                    <a:pt x="598" y="18"/>
                  </a:lnTo>
                  <a:lnTo>
                    <a:pt x="590" y="22"/>
                  </a:lnTo>
                  <a:lnTo>
                    <a:pt x="582" y="26"/>
                  </a:lnTo>
                  <a:lnTo>
                    <a:pt x="582" y="26"/>
                  </a:lnTo>
                  <a:lnTo>
                    <a:pt x="574" y="24"/>
                  </a:lnTo>
                  <a:lnTo>
                    <a:pt x="574" y="24"/>
                  </a:lnTo>
                  <a:lnTo>
                    <a:pt x="566" y="28"/>
                  </a:lnTo>
                  <a:lnTo>
                    <a:pt x="566" y="28"/>
                  </a:lnTo>
                  <a:lnTo>
                    <a:pt x="558" y="26"/>
                  </a:lnTo>
                  <a:lnTo>
                    <a:pt x="558" y="26"/>
                  </a:lnTo>
                  <a:lnTo>
                    <a:pt x="550" y="30"/>
                  </a:lnTo>
                  <a:lnTo>
                    <a:pt x="550" y="30"/>
                  </a:lnTo>
                  <a:lnTo>
                    <a:pt x="542" y="34"/>
                  </a:lnTo>
                  <a:lnTo>
                    <a:pt x="542" y="34"/>
                  </a:lnTo>
                  <a:lnTo>
                    <a:pt x="534" y="38"/>
                  </a:lnTo>
                  <a:lnTo>
                    <a:pt x="534" y="38"/>
                  </a:lnTo>
                  <a:lnTo>
                    <a:pt x="544" y="40"/>
                  </a:lnTo>
                  <a:lnTo>
                    <a:pt x="544" y="40"/>
                  </a:lnTo>
                  <a:lnTo>
                    <a:pt x="536" y="44"/>
                  </a:lnTo>
                  <a:lnTo>
                    <a:pt x="528" y="42"/>
                  </a:lnTo>
                  <a:lnTo>
                    <a:pt x="518" y="42"/>
                  </a:lnTo>
                  <a:lnTo>
                    <a:pt x="518" y="42"/>
                  </a:lnTo>
                  <a:lnTo>
                    <a:pt x="510" y="40"/>
                  </a:lnTo>
                  <a:lnTo>
                    <a:pt x="510" y="40"/>
                  </a:lnTo>
                  <a:lnTo>
                    <a:pt x="502" y="44"/>
                  </a:lnTo>
                  <a:lnTo>
                    <a:pt x="502" y="44"/>
                  </a:lnTo>
                  <a:lnTo>
                    <a:pt x="494" y="44"/>
                  </a:lnTo>
                  <a:lnTo>
                    <a:pt x="494" y="44"/>
                  </a:lnTo>
                  <a:lnTo>
                    <a:pt x="484" y="42"/>
                  </a:lnTo>
                  <a:lnTo>
                    <a:pt x="484" y="42"/>
                  </a:lnTo>
                  <a:lnTo>
                    <a:pt x="478" y="46"/>
                  </a:lnTo>
                  <a:lnTo>
                    <a:pt x="478" y="46"/>
                  </a:lnTo>
                  <a:lnTo>
                    <a:pt x="468" y="46"/>
                  </a:lnTo>
                  <a:lnTo>
                    <a:pt x="468" y="46"/>
                  </a:lnTo>
                  <a:lnTo>
                    <a:pt x="464" y="48"/>
                  </a:lnTo>
                  <a:lnTo>
                    <a:pt x="462" y="50"/>
                  </a:lnTo>
                  <a:lnTo>
                    <a:pt x="462" y="50"/>
                  </a:lnTo>
                  <a:lnTo>
                    <a:pt x="452" y="50"/>
                  </a:lnTo>
                  <a:lnTo>
                    <a:pt x="452" y="50"/>
                  </a:lnTo>
                  <a:lnTo>
                    <a:pt x="444" y="50"/>
                  </a:lnTo>
                  <a:lnTo>
                    <a:pt x="444" y="50"/>
                  </a:lnTo>
                  <a:lnTo>
                    <a:pt x="436" y="54"/>
                  </a:lnTo>
                  <a:lnTo>
                    <a:pt x="428" y="58"/>
                  </a:lnTo>
                  <a:lnTo>
                    <a:pt x="428" y="58"/>
                  </a:lnTo>
                  <a:lnTo>
                    <a:pt x="422" y="62"/>
                  </a:lnTo>
                  <a:lnTo>
                    <a:pt x="422" y="62"/>
                  </a:lnTo>
                  <a:lnTo>
                    <a:pt x="412" y="62"/>
                  </a:lnTo>
                  <a:lnTo>
                    <a:pt x="412" y="62"/>
                  </a:lnTo>
                  <a:lnTo>
                    <a:pt x="404" y="62"/>
                  </a:lnTo>
                  <a:lnTo>
                    <a:pt x="404" y="62"/>
                  </a:lnTo>
                  <a:lnTo>
                    <a:pt x="396" y="68"/>
                  </a:lnTo>
                  <a:lnTo>
                    <a:pt x="390" y="72"/>
                  </a:lnTo>
                  <a:lnTo>
                    <a:pt x="390" y="72"/>
                  </a:lnTo>
                  <a:lnTo>
                    <a:pt x="382" y="76"/>
                  </a:lnTo>
                  <a:lnTo>
                    <a:pt x="382" y="76"/>
                  </a:lnTo>
                  <a:lnTo>
                    <a:pt x="374" y="76"/>
                  </a:lnTo>
                  <a:lnTo>
                    <a:pt x="364" y="76"/>
                  </a:lnTo>
                  <a:lnTo>
                    <a:pt x="364" y="76"/>
                  </a:lnTo>
                  <a:lnTo>
                    <a:pt x="356" y="76"/>
                  </a:lnTo>
                  <a:lnTo>
                    <a:pt x="356" y="76"/>
                  </a:lnTo>
                  <a:lnTo>
                    <a:pt x="352" y="78"/>
                  </a:lnTo>
                  <a:lnTo>
                    <a:pt x="348" y="82"/>
                  </a:lnTo>
                  <a:lnTo>
                    <a:pt x="348" y="82"/>
                  </a:lnTo>
                  <a:lnTo>
                    <a:pt x="340" y="82"/>
                  </a:lnTo>
                  <a:lnTo>
                    <a:pt x="340" y="82"/>
                  </a:lnTo>
                  <a:lnTo>
                    <a:pt x="332" y="86"/>
                  </a:lnTo>
                  <a:lnTo>
                    <a:pt x="326" y="92"/>
                  </a:lnTo>
                  <a:lnTo>
                    <a:pt x="326" y="92"/>
                  </a:lnTo>
                  <a:lnTo>
                    <a:pt x="318" y="96"/>
                  </a:lnTo>
                  <a:lnTo>
                    <a:pt x="318" y="96"/>
                  </a:lnTo>
                  <a:lnTo>
                    <a:pt x="310" y="96"/>
                  </a:lnTo>
                  <a:lnTo>
                    <a:pt x="310" y="96"/>
                  </a:lnTo>
                  <a:lnTo>
                    <a:pt x="302" y="98"/>
                  </a:lnTo>
                  <a:lnTo>
                    <a:pt x="302" y="98"/>
                  </a:lnTo>
                  <a:lnTo>
                    <a:pt x="294" y="102"/>
                  </a:lnTo>
                  <a:lnTo>
                    <a:pt x="294" y="102"/>
                  </a:lnTo>
                  <a:lnTo>
                    <a:pt x="290" y="102"/>
                  </a:lnTo>
                  <a:lnTo>
                    <a:pt x="286" y="104"/>
                  </a:lnTo>
                  <a:lnTo>
                    <a:pt x="286" y="104"/>
                  </a:lnTo>
                  <a:lnTo>
                    <a:pt x="278" y="108"/>
                  </a:lnTo>
                  <a:lnTo>
                    <a:pt x="278" y="108"/>
                  </a:lnTo>
                  <a:lnTo>
                    <a:pt x="270" y="110"/>
                  </a:lnTo>
                  <a:lnTo>
                    <a:pt x="270" y="110"/>
                  </a:lnTo>
                  <a:lnTo>
                    <a:pt x="276" y="104"/>
                  </a:lnTo>
                  <a:lnTo>
                    <a:pt x="276" y="104"/>
                  </a:lnTo>
                  <a:lnTo>
                    <a:pt x="268" y="106"/>
                  </a:lnTo>
                  <a:lnTo>
                    <a:pt x="268" y="106"/>
                  </a:lnTo>
                  <a:lnTo>
                    <a:pt x="260" y="110"/>
                  </a:lnTo>
                  <a:lnTo>
                    <a:pt x="260" y="110"/>
                  </a:lnTo>
                  <a:lnTo>
                    <a:pt x="256" y="112"/>
                  </a:lnTo>
                  <a:lnTo>
                    <a:pt x="252" y="112"/>
                  </a:lnTo>
                  <a:lnTo>
                    <a:pt x="252" y="112"/>
                  </a:lnTo>
                  <a:lnTo>
                    <a:pt x="246" y="118"/>
                  </a:lnTo>
                  <a:lnTo>
                    <a:pt x="238" y="124"/>
                  </a:lnTo>
                  <a:lnTo>
                    <a:pt x="238" y="124"/>
                  </a:lnTo>
                  <a:lnTo>
                    <a:pt x="232" y="130"/>
                  </a:lnTo>
                  <a:lnTo>
                    <a:pt x="232" y="130"/>
                  </a:lnTo>
                  <a:lnTo>
                    <a:pt x="224" y="130"/>
                  </a:lnTo>
                  <a:lnTo>
                    <a:pt x="224" y="130"/>
                  </a:lnTo>
                  <a:lnTo>
                    <a:pt x="216" y="138"/>
                  </a:lnTo>
                  <a:lnTo>
                    <a:pt x="216" y="138"/>
                  </a:lnTo>
                  <a:lnTo>
                    <a:pt x="208" y="140"/>
                  </a:lnTo>
                  <a:lnTo>
                    <a:pt x="208" y="140"/>
                  </a:lnTo>
                  <a:lnTo>
                    <a:pt x="204" y="142"/>
                  </a:lnTo>
                  <a:lnTo>
                    <a:pt x="202" y="146"/>
                  </a:lnTo>
                  <a:lnTo>
                    <a:pt x="202" y="146"/>
                  </a:lnTo>
                  <a:lnTo>
                    <a:pt x="192" y="148"/>
                  </a:lnTo>
                  <a:lnTo>
                    <a:pt x="192" y="148"/>
                  </a:lnTo>
                  <a:lnTo>
                    <a:pt x="186" y="154"/>
                  </a:lnTo>
                  <a:lnTo>
                    <a:pt x="186" y="154"/>
                  </a:lnTo>
                  <a:lnTo>
                    <a:pt x="196" y="152"/>
                  </a:lnTo>
                  <a:lnTo>
                    <a:pt x="196" y="152"/>
                  </a:lnTo>
                  <a:lnTo>
                    <a:pt x="190" y="158"/>
                  </a:lnTo>
                  <a:lnTo>
                    <a:pt x="190" y="158"/>
                  </a:lnTo>
                  <a:lnTo>
                    <a:pt x="184" y="166"/>
                  </a:lnTo>
                  <a:lnTo>
                    <a:pt x="184" y="166"/>
                  </a:lnTo>
                  <a:lnTo>
                    <a:pt x="176" y="168"/>
                  </a:lnTo>
                  <a:lnTo>
                    <a:pt x="176" y="168"/>
                  </a:lnTo>
                  <a:lnTo>
                    <a:pt x="180" y="162"/>
                  </a:lnTo>
                  <a:lnTo>
                    <a:pt x="180" y="162"/>
                  </a:lnTo>
                  <a:lnTo>
                    <a:pt x="172" y="164"/>
                  </a:lnTo>
                  <a:lnTo>
                    <a:pt x="172" y="164"/>
                  </a:lnTo>
                  <a:lnTo>
                    <a:pt x="164" y="166"/>
                  </a:lnTo>
                  <a:lnTo>
                    <a:pt x="164" y="166"/>
                  </a:lnTo>
                  <a:lnTo>
                    <a:pt x="160" y="170"/>
                  </a:lnTo>
                  <a:lnTo>
                    <a:pt x="158" y="174"/>
                  </a:lnTo>
                  <a:lnTo>
                    <a:pt x="158" y="174"/>
                  </a:lnTo>
                  <a:lnTo>
                    <a:pt x="166" y="170"/>
                  </a:lnTo>
                  <a:lnTo>
                    <a:pt x="166" y="170"/>
                  </a:lnTo>
                  <a:lnTo>
                    <a:pt x="162" y="178"/>
                  </a:lnTo>
                  <a:lnTo>
                    <a:pt x="162" y="178"/>
                  </a:lnTo>
                  <a:lnTo>
                    <a:pt x="152" y="180"/>
                  </a:lnTo>
                  <a:lnTo>
                    <a:pt x="152" y="180"/>
                  </a:lnTo>
                  <a:lnTo>
                    <a:pt x="148" y="188"/>
                  </a:lnTo>
                  <a:lnTo>
                    <a:pt x="148" y="188"/>
                  </a:lnTo>
                  <a:lnTo>
                    <a:pt x="142" y="196"/>
                  </a:lnTo>
                  <a:lnTo>
                    <a:pt x="142" y="196"/>
                  </a:lnTo>
                  <a:lnTo>
                    <a:pt x="134" y="200"/>
                  </a:lnTo>
                  <a:lnTo>
                    <a:pt x="134" y="200"/>
                  </a:lnTo>
                  <a:lnTo>
                    <a:pt x="138" y="192"/>
                  </a:lnTo>
                  <a:lnTo>
                    <a:pt x="138" y="192"/>
                  </a:lnTo>
                  <a:lnTo>
                    <a:pt x="130" y="196"/>
                  </a:lnTo>
                  <a:lnTo>
                    <a:pt x="130" y="196"/>
                  </a:lnTo>
                  <a:lnTo>
                    <a:pt x="126" y="204"/>
                  </a:lnTo>
                  <a:lnTo>
                    <a:pt x="126" y="204"/>
                  </a:lnTo>
                  <a:lnTo>
                    <a:pt x="118" y="208"/>
                  </a:lnTo>
                  <a:lnTo>
                    <a:pt x="118" y="208"/>
                  </a:lnTo>
                  <a:lnTo>
                    <a:pt x="116" y="212"/>
                  </a:lnTo>
                  <a:lnTo>
                    <a:pt x="114" y="216"/>
                  </a:lnTo>
                  <a:lnTo>
                    <a:pt x="114" y="216"/>
                  </a:lnTo>
                  <a:lnTo>
                    <a:pt x="106" y="220"/>
                  </a:lnTo>
                  <a:lnTo>
                    <a:pt x="106" y="220"/>
                  </a:lnTo>
                  <a:lnTo>
                    <a:pt x="98" y="226"/>
                  </a:lnTo>
                  <a:lnTo>
                    <a:pt x="98" y="226"/>
                  </a:lnTo>
                  <a:lnTo>
                    <a:pt x="94" y="234"/>
                  </a:lnTo>
                  <a:lnTo>
                    <a:pt x="94" y="234"/>
                  </a:lnTo>
                  <a:lnTo>
                    <a:pt x="86" y="238"/>
                  </a:lnTo>
                  <a:lnTo>
                    <a:pt x="86" y="238"/>
                  </a:lnTo>
                  <a:lnTo>
                    <a:pt x="84" y="246"/>
                  </a:lnTo>
                  <a:lnTo>
                    <a:pt x="80" y="254"/>
                  </a:lnTo>
                  <a:lnTo>
                    <a:pt x="80" y="254"/>
                  </a:lnTo>
                  <a:lnTo>
                    <a:pt x="76" y="262"/>
                  </a:lnTo>
                  <a:lnTo>
                    <a:pt x="76" y="262"/>
                  </a:lnTo>
                  <a:lnTo>
                    <a:pt x="70" y="268"/>
                  </a:lnTo>
                  <a:lnTo>
                    <a:pt x="62" y="274"/>
                  </a:lnTo>
                  <a:lnTo>
                    <a:pt x="62" y="274"/>
                  </a:lnTo>
                  <a:lnTo>
                    <a:pt x="56" y="280"/>
                  </a:lnTo>
                  <a:lnTo>
                    <a:pt x="56" y="280"/>
                  </a:lnTo>
                  <a:lnTo>
                    <a:pt x="54" y="284"/>
                  </a:lnTo>
                  <a:lnTo>
                    <a:pt x="52" y="288"/>
                  </a:lnTo>
                  <a:lnTo>
                    <a:pt x="52" y="288"/>
                  </a:lnTo>
                  <a:lnTo>
                    <a:pt x="46" y="294"/>
                  </a:lnTo>
                  <a:lnTo>
                    <a:pt x="46" y="294"/>
                  </a:lnTo>
                  <a:lnTo>
                    <a:pt x="44" y="304"/>
                  </a:lnTo>
                  <a:lnTo>
                    <a:pt x="44" y="304"/>
                  </a:lnTo>
                  <a:lnTo>
                    <a:pt x="42" y="312"/>
                  </a:lnTo>
                  <a:lnTo>
                    <a:pt x="42" y="312"/>
                  </a:lnTo>
                  <a:lnTo>
                    <a:pt x="40" y="322"/>
                  </a:lnTo>
                  <a:lnTo>
                    <a:pt x="40" y="322"/>
                  </a:lnTo>
                  <a:lnTo>
                    <a:pt x="34" y="328"/>
                  </a:lnTo>
                  <a:lnTo>
                    <a:pt x="34" y="328"/>
                  </a:lnTo>
                  <a:lnTo>
                    <a:pt x="32" y="332"/>
                  </a:lnTo>
                  <a:lnTo>
                    <a:pt x="32" y="336"/>
                  </a:lnTo>
                  <a:lnTo>
                    <a:pt x="32" y="336"/>
                  </a:lnTo>
                  <a:lnTo>
                    <a:pt x="20" y="352"/>
                  </a:lnTo>
                  <a:lnTo>
                    <a:pt x="22" y="342"/>
                  </a:lnTo>
                  <a:lnTo>
                    <a:pt x="22" y="342"/>
                  </a:lnTo>
                  <a:lnTo>
                    <a:pt x="22" y="332"/>
                  </a:lnTo>
                  <a:lnTo>
                    <a:pt x="22" y="332"/>
                  </a:lnTo>
                  <a:lnTo>
                    <a:pt x="20" y="336"/>
                  </a:lnTo>
                  <a:lnTo>
                    <a:pt x="16" y="340"/>
                  </a:lnTo>
                  <a:lnTo>
                    <a:pt x="16" y="340"/>
                  </a:lnTo>
                  <a:lnTo>
                    <a:pt x="16" y="350"/>
                  </a:lnTo>
                  <a:lnTo>
                    <a:pt x="16" y="350"/>
                  </a:lnTo>
                  <a:lnTo>
                    <a:pt x="10" y="358"/>
                  </a:lnTo>
                  <a:lnTo>
                    <a:pt x="10" y="358"/>
                  </a:lnTo>
                  <a:lnTo>
                    <a:pt x="4" y="366"/>
                  </a:lnTo>
                  <a:lnTo>
                    <a:pt x="4" y="366"/>
                  </a:lnTo>
                  <a:lnTo>
                    <a:pt x="4" y="376"/>
                  </a:lnTo>
                  <a:lnTo>
                    <a:pt x="4" y="376"/>
                  </a:lnTo>
                  <a:lnTo>
                    <a:pt x="4" y="386"/>
                  </a:lnTo>
                  <a:lnTo>
                    <a:pt x="4" y="386"/>
                  </a:lnTo>
                  <a:lnTo>
                    <a:pt x="6" y="394"/>
                  </a:lnTo>
                  <a:lnTo>
                    <a:pt x="6" y="394"/>
                  </a:lnTo>
                  <a:lnTo>
                    <a:pt x="10" y="386"/>
                  </a:lnTo>
                  <a:lnTo>
                    <a:pt x="10" y="386"/>
                  </a:lnTo>
                  <a:lnTo>
                    <a:pt x="10" y="396"/>
                  </a:lnTo>
                  <a:lnTo>
                    <a:pt x="10" y="396"/>
                  </a:lnTo>
                  <a:lnTo>
                    <a:pt x="6" y="404"/>
                  </a:lnTo>
                  <a:lnTo>
                    <a:pt x="6" y="404"/>
                  </a:lnTo>
                  <a:lnTo>
                    <a:pt x="2" y="412"/>
                  </a:lnTo>
                  <a:lnTo>
                    <a:pt x="2" y="412"/>
                  </a:lnTo>
                  <a:lnTo>
                    <a:pt x="4" y="422"/>
                  </a:lnTo>
                  <a:lnTo>
                    <a:pt x="4" y="422"/>
                  </a:lnTo>
                  <a:lnTo>
                    <a:pt x="6" y="432"/>
                  </a:lnTo>
                  <a:lnTo>
                    <a:pt x="6" y="432"/>
                  </a:lnTo>
                  <a:lnTo>
                    <a:pt x="4" y="440"/>
                  </a:lnTo>
                  <a:lnTo>
                    <a:pt x="4" y="440"/>
                  </a:lnTo>
                  <a:lnTo>
                    <a:pt x="2" y="446"/>
                  </a:lnTo>
                  <a:lnTo>
                    <a:pt x="0" y="450"/>
                  </a:lnTo>
                  <a:lnTo>
                    <a:pt x="0" y="450"/>
                  </a:lnTo>
                  <a:lnTo>
                    <a:pt x="2" y="456"/>
                  </a:lnTo>
                  <a:lnTo>
                    <a:pt x="4" y="460"/>
                  </a:lnTo>
                  <a:lnTo>
                    <a:pt x="4" y="460"/>
                  </a:lnTo>
                  <a:lnTo>
                    <a:pt x="2" y="470"/>
                  </a:lnTo>
                  <a:lnTo>
                    <a:pt x="2" y="470"/>
                  </a:lnTo>
                  <a:lnTo>
                    <a:pt x="6" y="478"/>
                  </a:lnTo>
                  <a:lnTo>
                    <a:pt x="6" y="478"/>
                  </a:lnTo>
                  <a:lnTo>
                    <a:pt x="6" y="488"/>
                  </a:lnTo>
                  <a:lnTo>
                    <a:pt x="6" y="488"/>
                  </a:lnTo>
                  <a:lnTo>
                    <a:pt x="12" y="496"/>
                  </a:lnTo>
                  <a:lnTo>
                    <a:pt x="12" y="496"/>
                  </a:lnTo>
                  <a:lnTo>
                    <a:pt x="12" y="506"/>
                  </a:lnTo>
                  <a:lnTo>
                    <a:pt x="12" y="506"/>
                  </a:lnTo>
                  <a:lnTo>
                    <a:pt x="14" y="516"/>
                  </a:lnTo>
                  <a:lnTo>
                    <a:pt x="14" y="516"/>
                  </a:lnTo>
                  <a:lnTo>
                    <a:pt x="20" y="524"/>
                  </a:lnTo>
                  <a:lnTo>
                    <a:pt x="26" y="532"/>
                  </a:lnTo>
                  <a:lnTo>
                    <a:pt x="26" y="532"/>
                  </a:lnTo>
                  <a:lnTo>
                    <a:pt x="34" y="538"/>
                  </a:lnTo>
                  <a:lnTo>
                    <a:pt x="34" y="538"/>
                  </a:lnTo>
                  <a:lnTo>
                    <a:pt x="36" y="548"/>
                  </a:lnTo>
                  <a:lnTo>
                    <a:pt x="36" y="548"/>
                  </a:lnTo>
                  <a:lnTo>
                    <a:pt x="40" y="550"/>
                  </a:lnTo>
                  <a:lnTo>
                    <a:pt x="44" y="554"/>
                  </a:lnTo>
                  <a:lnTo>
                    <a:pt x="44" y="554"/>
                  </a:lnTo>
                  <a:lnTo>
                    <a:pt x="52" y="560"/>
                  </a:lnTo>
                  <a:lnTo>
                    <a:pt x="52" y="560"/>
                  </a:lnTo>
                  <a:lnTo>
                    <a:pt x="56" y="568"/>
                  </a:lnTo>
                  <a:lnTo>
                    <a:pt x="56" y="568"/>
                  </a:lnTo>
                  <a:lnTo>
                    <a:pt x="64" y="574"/>
                  </a:lnTo>
                  <a:lnTo>
                    <a:pt x="64" y="574"/>
                  </a:lnTo>
                  <a:lnTo>
                    <a:pt x="80" y="582"/>
                  </a:lnTo>
                  <a:lnTo>
                    <a:pt x="80" y="582"/>
                  </a:lnTo>
                  <a:lnTo>
                    <a:pt x="86" y="588"/>
                  </a:lnTo>
                  <a:lnTo>
                    <a:pt x="86" y="588"/>
                  </a:lnTo>
                  <a:lnTo>
                    <a:pt x="82" y="586"/>
                  </a:lnTo>
                  <a:lnTo>
                    <a:pt x="78" y="586"/>
                  </a:lnTo>
                  <a:lnTo>
                    <a:pt x="78" y="586"/>
                  </a:lnTo>
                  <a:lnTo>
                    <a:pt x="80" y="590"/>
                  </a:lnTo>
                  <a:lnTo>
                    <a:pt x="84" y="592"/>
                  </a:lnTo>
                  <a:lnTo>
                    <a:pt x="84" y="592"/>
                  </a:lnTo>
                  <a:lnTo>
                    <a:pt x="80" y="592"/>
                  </a:lnTo>
                  <a:lnTo>
                    <a:pt x="74" y="588"/>
                  </a:lnTo>
                  <a:lnTo>
                    <a:pt x="74" y="588"/>
                  </a:lnTo>
                  <a:lnTo>
                    <a:pt x="80" y="596"/>
                  </a:lnTo>
                  <a:lnTo>
                    <a:pt x="86" y="604"/>
                  </a:lnTo>
                  <a:lnTo>
                    <a:pt x="86" y="604"/>
                  </a:lnTo>
                  <a:lnTo>
                    <a:pt x="96" y="608"/>
                  </a:lnTo>
                  <a:lnTo>
                    <a:pt x="96" y="608"/>
                  </a:lnTo>
                  <a:lnTo>
                    <a:pt x="102" y="614"/>
                  </a:lnTo>
                  <a:lnTo>
                    <a:pt x="102" y="614"/>
                  </a:lnTo>
                  <a:lnTo>
                    <a:pt x="112" y="616"/>
                  </a:lnTo>
                  <a:lnTo>
                    <a:pt x="112" y="616"/>
                  </a:lnTo>
                  <a:lnTo>
                    <a:pt x="122" y="618"/>
                  </a:lnTo>
                  <a:lnTo>
                    <a:pt x="130" y="620"/>
                  </a:lnTo>
                  <a:lnTo>
                    <a:pt x="130" y="620"/>
                  </a:lnTo>
                  <a:lnTo>
                    <a:pt x="148" y="622"/>
                  </a:lnTo>
                  <a:lnTo>
                    <a:pt x="148" y="622"/>
                  </a:lnTo>
                  <a:lnTo>
                    <a:pt x="156" y="628"/>
                  </a:lnTo>
                  <a:lnTo>
                    <a:pt x="156" y="628"/>
                  </a:lnTo>
                  <a:lnTo>
                    <a:pt x="146" y="626"/>
                  </a:lnTo>
                  <a:lnTo>
                    <a:pt x="146" y="626"/>
                  </a:lnTo>
                  <a:lnTo>
                    <a:pt x="154" y="632"/>
                  </a:lnTo>
                  <a:lnTo>
                    <a:pt x="154" y="632"/>
                  </a:lnTo>
                  <a:lnTo>
                    <a:pt x="164" y="632"/>
                  </a:lnTo>
                  <a:lnTo>
                    <a:pt x="164" y="632"/>
                  </a:lnTo>
                  <a:lnTo>
                    <a:pt x="172" y="638"/>
                  </a:lnTo>
                  <a:lnTo>
                    <a:pt x="180" y="642"/>
                  </a:lnTo>
                  <a:lnTo>
                    <a:pt x="180" y="642"/>
                  </a:lnTo>
                  <a:lnTo>
                    <a:pt x="188" y="646"/>
                  </a:lnTo>
                  <a:lnTo>
                    <a:pt x="188" y="646"/>
                  </a:lnTo>
                  <a:lnTo>
                    <a:pt x="198" y="646"/>
                  </a:lnTo>
                  <a:lnTo>
                    <a:pt x="198" y="646"/>
                  </a:lnTo>
                  <a:lnTo>
                    <a:pt x="226" y="644"/>
                  </a:lnTo>
                  <a:lnTo>
                    <a:pt x="252" y="646"/>
                  </a:lnTo>
                  <a:lnTo>
                    <a:pt x="252" y="646"/>
                  </a:lnTo>
                  <a:lnTo>
                    <a:pt x="250" y="644"/>
                  </a:lnTo>
                  <a:lnTo>
                    <a:pt x="250" y="644"/>
                  </a:lnTo>
                  <a:lnTo>
                    <a:pt x="260" y="642"/>
                  </a:lnTo>
                  <a:lnTo>
                    <a:pt x="260" y="642"/>
                  </a:lnTo>
                  <a:lnTo>
                    <a:pt x="268" y="644"/>
                  </a:lnTo>
                  <a:lnTo>
                    <a:pt x="268" y="644"/>
                  </a:lnTo>
                  <a:lnTo>
                    <a:pt x="276" y="642"/>
                  </a:lnTo>
                  <a:lnTo>
                    <a:pt x="276" y="642"/>
                  </a:lnTo>
                  <a:lnTo>
                    <a:pt x="286" y="644"/>
                  </a:lnTo>
                  <a:lnTo>
                    <a:pt x="286" y="644"/>
                  </a:lnTo>
                  <a:lnTo>
                    <a:pt x="286" y="644"/>
                  </a:lnTo>
                  <a:lnTo>
                    <a:pt x="286" y="644"/>
                  </a:lnTo>
                  <a:lnTo>
                    <a:pt x="300" y="640"/>
                  </a:lnTo>
                  <a:lnTo>
                    <a:pt x="316" y="634"/>
                  </a:lnTo>
                  <a:lnTo>
                    <a:pt x="316" y="634"/>
                  </a:lnTo>
                  <a:lnTo>
                    <a:pt x="324" y="632"/>
                  </a:lnTo>
                  <a:lnTo>
                    <a:pt x="334" y="630"/>
                  </a:lnTo>
                  <a:lnTo>
                    <a:pt x="352" y="626"/>
                  </a:lnTo>
                  <a:lnTo>
                    <a:pt x="352" y="626"/>
                  </a:lnTo>
                  <a:lnTo>
                    <a:pt x="356" y="624"/>
                  </a:lnTo>
                  <a:lnTo>
                    <a:pt x="358" y="622"/>
                  </a:lnTo>
                  <a:lnTo>
                    <a:pt x="364" y="618"/>
                  </a:lnTo>
                  <a:lnTo>
                    <a:pt x="364" y="618"/>
                  </a:lnTo>
                  <a:lnTo>
                    <a:pt x="372" y="616"/>
                  </a:lnTo>
                  <a:lnTo>
                    <a:pt x="378" y="616"/>
                  </a:lnTo>
                  <a:lnTo>
                    <a:pt x="378" y="616"/>
                  </a:lnTo>
                  <a:lnTo>
                    <a:pt x="382" y="614"/>
                  </a:lnTo>
                  <a:lnTo>
                    <a:pt x="386" y="612"/>
                  </a:lnTo>
                  <a:lnTo>
                    <a:pt x="386" y="612"/>
                  </a:lnTo>
                  <a:lnTo>
                    <a:pt x="394" y="612"/>
                  </a:lnTo>
                  <a:lnTo>
                    <a:pt x="394" y="612"/>
                  </a:lnTo>
                  <a:lnTo>
                    <a:pt x="386" y="616"/>
                  </a:lnTo>
                  <a:lnTo>
                    <a:pt x="386" y="616"/>
                  </a:lnTo>
                  <a:lnTo>
                    <a:pt x="396" y="618"/>
                  </a:lnTo>
                  <a:lnTo>
                    <a:pt x="404" y="618"/>
                  </a:lnTo>
                  <a:lnTo>
                    <a:pt x="412" y="614"/>
                  </a:lnTo>
                  <a:lnTo>
                    <a:pt x="412" y="614"/>
                  </a:lnTo>
                  <a:lnTo>
                    <a:pt x="418" y="608"/>
                  </a:lnTo>
                  <a:lnTo>
                    <a:pt x="418" y="608"/>
                  </a:lnTo>
                  <a:lnTo>
                    <a:pt x="428" y="608"/>
                  </a:lnTo>
                  <a:lnTo>
                    <a:pt x="428" y="608"/>
                  </a:lnTo>
                  <a:lnTo>
                    <a:pt x="434" y="604"/>
                  </a:lnTo>
                  <a:lnTo>
                    <a:pt x="442" y="600"/>
                  </a:lnTo>
                  <a:lnTo>
                    <a:pt x="442" y="600"/>
                  </a:lnTo>
                  <a:lnTo>
                    <a:pt x="444" y="598"/>
                  </a:lnTo>
                  <a:lnTo>
                    <a:pt x="444" y="598"/>
                  </a:lnTo>
                  <a:lnTo>
                    <a:pt x="442" y="596"/>
                  </a:lnTo>
                  <a:lnTo>
                    <a:pt x="442" y="596"/>
                  </a:lnTo>
                  <a:lnTo>
                    <a:pt x="438" y="596"/>
                  </a:lnTo>
                  <a:lnTo>
                    <a:pt x="434" y="594"/>
                  </a:lnTo>
                  <a:lnTo>
                    <a:pt x="434" y="594"/>
                  </a:lnTo>
                  <a:lnTo>
                    <a:pt x="426" y="598"/>
                  </a:lnTo>
                  <a:lnTo>
                    <a:pt x="426" y="598"/>
                  </a:lnTo>
                  <a:lnTo>
                    <a:pt x="418" y="596"/>
                  </a:lnTo>
                  <a:lnTo>
                    <a:pt x="418" y="596"/>
                  </a:lnTo>
                  <a:lnTo>
                    <a:pt x="410" y="600"/>
                  </a:lnTo>
                  <a:lnTo>
                    <a:pt x="410" y="600"/>
                  </a:lnTo>
                  <a:lnTo>
                    <a:pt x="402" y="604"/>
                  </a:lnTo>
                  <a:lnTo>
                    <a:pt x="402" y="604"/>
                  </a:lnTo>
                  <a:lnTo>
                    <a:pt x="396" y="602"/>
                  </a:lnTo>
                  <a:lnTo>
                    <a:pt x="396" y="602"/>
                  </a:lnTo>
                  <a:lnTo>
                    <a:pt x="394" y="606"/>
                  </a:lnTo>
                  <a:lnTo>
                    <a:pt x="392" y="608"/>
                  </a:lnTo>
                  <a:lnTo>
                    <a:pt x="392" y="608"/>
                  </a:lnTo>
                  <a:lnTo>
                    <a:pt x="388" y="604"/>
                  </a:lnTo>
                  <a:lnTo>
                    <a:pt x="388" y="604"/>
                  </a:lnTo>
                  <a:lnTo>
                    <a:pt x="384" y="604"/>
                  </a:lnTo>
                  <a:lnTo>
                    <a:pt x="384" y="604"/>
                  </a:lnTo>
                  <a:lnTo>
                    <a:pt x="382" y="604"/>
                  </a:lnTo>
                  <a:lnTo>
                    <a:pt x="382" y="604"/>
                  </a:lnTo>
                  <a:lnTo>
                    <a:pt x="388" y="602"/>
                  </a:lnTo>
                  <a:lnTo>
                    <a:pt x="388" y="602"/>
                  </a:lnTo>
                  <a:lnTo>
                    <a:pt x="388" y="604"/>
                  </a:lnTo>
                  <a:lnTo>
                    <a:pt x="388" y="604"/>
                  </a:lnTo>
                  <a:lnTo>
                    <a:pt x="390" y="602"/>
                  </a:lnTo>
                  <a:lnTo>
                    <a:pt x="390" y="602"/>
                  </a:lnTo>
                  <a:lnTo>
                    <a:pt x="394" y="602"/>
                  </a:lnTo>
                  <a:lnTo>
                    <a:pt x="394" y="602"/>
                  </a:lnTo>
                  <a:lnTo>
                    <a:pt x="396" y="602"/>
                  </a:lnTo>
                  <a:lnTo>
                    <a:pt x="396" y="602"/>
                  </a:lnTo>
                  <a:lnTo>
                    <a:pt x="396" y="602"/>
                  </a:lnTo>
                  <a:lnTo>
                    <a:pt x="396" y="602"/>
                  </a:lnTo>
                  <a:lnTo>
                    <a:pt x="476" y="580"/>
                  </a:lnTo>
                  <a:lnTo>
                    <a:pt x="476" y="580"/>
                  </a:lnTo>
                  <a:lnTo>
                    <a:pt x="484" y="580"/>
                  </a:lnTo>
                  <a:lnTo>
                    <a:pt x="484" y="580"/>
                  </a:lnTo>
                  <a:lnTo>
                    <a:pt x="488" y="580"/>
                  </a:lnTo>
                  <a:lnTo>
                    <a:pt x="492" y="580"/>
                  </a:lnTo>
                  <a:lnTo>
                    <a:pt x="492" y="580"/>
                  </a:lnTo>
                  <a:lnTo>
                    <a:pt x="500" y="576"/>
                  </a:lnTo>
                  <a:lnTo>
                    <a:pt x="500" y="576"/>
                  </a:lnTo>
                  <a:lnTo>
                    <a:pt x="506" y="572"/>
                  </a:lnTo>
                  <a:lnTo>
                    <a:pt x="506" y="572"/>
                  </a:lnTo>
                  <a:lnTo>
                    <a:pt x="508" y="570"/>
                  </a:lnTo>
                  <a:lnTo>
                    <a:pt x="508" y="570"/>
                  </a:lnTo>
                  <a:lnTo>
                    <a:pt x="516" y="572"/>
                  </a:lnTo>
                  <a:lnTo>
                    <a:pt x="520" y="568"/>
                  </a:lnTo>
                  <a:lnTo>
                    <a:pt x="520" y="568"/>
                  </a:lnTo>
                  <a:lnTo>
                    <a:pt x="522" y="568"/>
                  </a:lnTo>
                  <a:lnTo>
                    <a:pt x="522" y="568"/>
                  </a:lnTo>
                  <a:lnTo>
                    <a:pt x="522" y="568"/>
                  </a:lnTo>
                  <a:lnTo>
                    <a:pt x="522" y="568"/>
                  </a:lnTo>
                  <a:lnTo>
                    <a:pt x="522" y="568"/>
                  </a:lnTo>
                  <a:lnTo>
                    <a:pt x="528" y="566"/>
                  </a:lnTo>
                  <a:lnTo>
                    <a:pt x="528" y="566"/>
                  </a:lnTo>
                  <a:lnTo>
                    <a:pt x="522" y="566"/>
                  </a:lnTo>
                  <a:lnTo>
                    <a:pt x="522" y="566"/>
                  </a:lnTo>
                  <a:lnTo>
                    <a:pt x="522" y="566"/>
                  </a:lnTo>
                  <a:lnTo>
                    <a:pt x="522" y="566"/>
                  </a:lnTo>
                  <a:lnTo>
                    <a:pt x="522" y="566"/>
                  </a:lnTo>
                  <a:lnTo>
                    <a:pt x="520" y="564"/>
                  </a:lnTo>
                  <a:lnTo>
                    <a:pt x="520" y="564"/>
                  </a:lnTo>
                  <a:lnTo>
                    <a:pt x="512" y="564"/>
                  </a:lnTo>
                  <a:lnTo>
                    <a:pt x="512" y="564"/>
                  </a:lnTo>
                  <a:lnTo>
                    <a:pt x="504" y="568"/>
                  </a:lnTo>
                  <a:lnTo>
                    <a:pt x="504" y="568"/>
                  </a:lnTo>
                  <a:lnTo>
                    <a:pt x="496" y="568"/>
                  </a:lnTo>
                  <a:lnTo>
                    <a:pt x="496" y="568"/>
                  </a:lnTo>
                  <a:lnTo>
                    <a:pt x="488" y="566"/>
                  </a:lnTo>
                  <a:lnTo>
                    <a:pt x="488" y="566"/>
                  </a:lnTo>
                  <a:lnTo>
                    <a:pt x="480" y="570"/>
                  </a:lnTo>
                  <a:lnTo>
                    <a:pt x="480" y="570"/>
                  </a:lnTo>
                  <a:lnTo>
                    <a:pt x="472" y="570"/>
                  </a:lnTo>
                  <a:lnTo>
                    <a:pt x="472" y="570"/>
                  </a:lnTo>
                  <a:lnTo>
                    <a:pt x="464" y="572"/>
                  </a:lnTo>
                  <a:lnTo>
                    <a:pt x="464" y="572"/>
                  </a:lnTo>
                  <a:lnTo>
                    <a:pt x="456" y="572"/>
                  </a:lnTo>
                  <a:lnTo>
                    <a:pt x="456" y="572"/>
                  </a:lnTo>
                  <a:lnTo>
                    <a:pt x="450" y="576"/>
                  </a:lnTo>
                  <a:lnTo>
                    <a:pt x="450" y="576"/>
                  </a:lnTo>
                  <a:lnTo>
                    <a:pt x="446" y="578"/>
                  </a:lnTo>
                  <a:lnTo>
                    <a:pt x="442" y="578"/>
                  </a:lnTo>
                  <a:lnTo>
                    <a:pt x="442" y="578"/>
                  </a:lnTo>
                  <a:lnTo>
                    <a:pt x="434" y="578"/>
                  </a:lnTo>
                  <a:lnTo>
                    <a:pt x="434" y="578"/>
                  </a:lnTo>
                  <a:lnTo>
                    <a:pt x="426" y="576"/>
                  </a:lnTo>
                  <a:lnTo>
                    <a:pt x="408" y="574"/>
                  </a:lnTo>
                  <a:lnTo>
                    <a:pt x="402" y="576"/>
                  </a:lnTo>
                  <a:lnTo>
                    <a:pt x="402" y="576"/>
                  </a:lnTo>
                  <a:lnTo>
                    <a:pt x="394" y="580"/>
                  </a:lnTo>
                  <a:lnTo>
                    <a:pt x="394" y="580"/>
                  </a:lnTo>
                  <a:lnTo>
                    <a:pt x="398" y="580"/>
                  </a:lnTo>
                  <a:lnTo>
                    <a:pt x="402" y="582"/>
                  </a:lnTo>
                  <a:lnTo>
                    <a:pt x="402" y="582"/>
                  </a:lnTo>
                  <a:lnTo>
                    <a:pt x="410" y="582"/>
                  </a:lnTo>
                  <a:lnTo>
                    <a:pt x="410" y="582"/>
                  </a:lnTo>
                  <a:lnTo>
                    <a:pt x="416" y="584"/>
                  </a:lnTo>
                  <a:lnTo>
                    <a:pt x="416" y="584"/>
                  </a:lnTo>
                  <a:lnTo>
                    <a:pt x="400" y="586"/>
                  </a:lnTo>
                  <a:lnTo>
                    <a:pt x="394" y="584"/>
                  </a:lnTo>
                  <a:lnTo>
                    <a:pt x="386" y="582"/>
                  </a:lnTo>
                  <a:lnTo>
                    <a:pt x="378" y="580"/>
                  </a:lnTo>
                  <a:lnTo>
                    <a:pt x="378" y="580"/>
                  </a:lnTo>
                  <a:lnTo>
                    <a:pt x="370" y="580"/>
                  </a:lnTo>
                  <a:lnTo>
                    <a:pt x="370" y="580"/>
                  </a:lnTo>
                  <a:lnTo>
                    <a:pt x="366" y="580"/>
                  </a:lnTo>
                  <a:lnTo>
                    <a:pt x="362" y="582"/>
                  </a:lnTo>
                  <a:lnTo>
                    <a:pt x="362" y="582"/>
                  </a:lnTo>
                  <a:lnTo>
                    <a:pt x="370" y="584"/>
                  </a:lnTo>
                  <a:lnTo>
                    <a:pt x="370" y="584"/>
                  </a:lnTo>
                  <a:lnTo>
                    <a:pt x="362" y="586"/>
                  </a:lnTo>
                  <a:lnTo>
                    <a:pt x="362" y="586"/>
                  </a:lnTo>
                  <a:lnTo>
                    <a:pt x="358" y="588"/>
                  </a:lnTo>
                  <a:lnTo>
                    <a:pt x="358" y="588"/>
                  </a:lnTo>
                  <a:lnTo>
                    <a:pt x="352" y="588"/>
                  </a:lnTo>
                  <a:lnTo>
                    <a:pt x="352" y="588"/>
                  </a:lnTo>
                  <a:lnTo>
                    <a:pt x="346" y="588"/>
                  </a:lnTo>
                  <a:lnTo>
                    <a:pt x="338" y="578"/>
                  </a:lnTo>
                  <a:lnTo>
                    <a:pt x="338" y="578"/>
                  </a:lnTo>
                  <a:lnTo>
                    <a:pt x="330" y="576"/>
                  </a:lnTo>
                  <a:lnTo>
                    <a:pt x="330" y="576"/>
                  </a:lnTo>
                  <a:lnTo>
                    <a:pt x="324" y="578"/>
                  </a:lnTo>
                  <a:lnTo>
                    <a:pt x="324" y="578"/>
                  </a:lnTo>
                  <a:lnTo>
                    <a:pt x="316" y="580"/>
                  </a:lnTo>
                  <a:lnTo>
                    <a:pt x="316" y="580"/>
                  </a:lnTo>
                  <a:lnTo>
                    <a:pt x="260" y="578"/>
                  </a:lnTo>
                  <a:lnTo>
                    <a:pt x="260" y="578"/>
                  </a:lnTo>
                  <a:lnTo>
                    <a:pt x="256" y="578"/>
                  </a:lnTo>
                  <a:lnTo>
                    <a:pt x="252" y="580"/>
                  </a:lnTo>
                  <a:lnTo>
                    <a:pt x="252" y="580"/>
                  </a:lnTo>
                  <a:lnTo>
                    <a:pt x="244" y="576"/>
                  </a:lnTo>
                  <a:lnTo>
                    <a:pt x="244" y="576"/>
                  </a:lnTo>
                  <a:lnTo>
                    <a:pt x="236" y="578"/>
                  </a:lnTo>
                  <a:lnTo>
                    <a:pt x="236" y="578"/>
                  </a:lnTo>
                  <a:lnTo>
                    <a:pt x="244" y="582"/>
                  </a:lnTo>
                  <a:lnTo>
                    <a:pt x="244" y="582"/>
                  </a:lnTo>
                  <a:lnTo>
                    <a:pt x="236" y="584"/>
                  </a:lnTo>
                  <a:lnTo>
                    <a:pt x="228" y="570"/>
                  </a:lnTo>
                  <a:lnTo>
                    <a:pt x="228" y="570"/>
                  </a:lnTo>
                  <a:lnTo>
                    <a:pt x="220" y="566"/>
                  </a:lnTo>
                  <a:lnTo>
                    <a:pt x="220" y="566"/>
                  </a:lnTo>
                  <a:lnTo>
                    <a:pt x="214" y="564"/>
                  </a:lnTo>
                  <a:lnTo>
                    <a:pt x="214" y="564"/>
                  </a:lnTo>
                  <a:lnTo>
                    <a:pt x="222" y="562"/>
                  </a:lnTo>
                  <a:lnTo>
                    <a:pt x="222" y="562"/>
                  </a:lnTo>
                  <a:lnTo>
                    <a:pt x="214" y="558"/>
                  </a:lnTo>
                  <a:lnTo>
                    <a:pt x="200" y="552"/>
                  </a:lnTo>
                  <a:lnTo>
                    <a:pt x="200" y="552"/>
                  </a:lnTo>
                  <a:lnTo>
                    <a:pt x="196" y="552"/>
                  </a:lnTo>
                  <a:lnTo>
                    <a:pt x="192" y="552"/>
                  </a:lnTo>
                  <a:lnTo>
                    <a:pt x="192" y="552"/>
                  </a:lnTo>
                  <a:lnTo>
                    <a:pt x="234" y="548"/>
                  </a:lnTo>
                  <a:lnTo>
                    <a:pt x="234" y="548"/>
                  </a:lnTo>
                  <a:lnTo>
                    <a:pt x="226" y="550"/>
                  </a:lnTo>
                  <a:lnTo>
                    <a:pt x="170" y="550"/>
                  </a:lnTo>
                  <a:lnTo>
                    <a:pt x="162" y="550"/>
                  </a:lnTo>
                  <a:lnTo>
                    <a:pt x="162" y="550"/>
                  </a:lnTo>
                  <a:lnTo>
                    <a:pt x="156" y="550"/>
                  </a:lnTo>
                  <a:lnTo>
                    <a:pt x="156" y="550"/>
                  </a:lnTo>
                  <a:lnTo>
                    <a:pt x="150" y="546"/>
                  </a:lnTo>
                  <a:lnTo>
                    <a:pt x="150" y="546"/>
                  </a:lnTo>
                  <a:lnTo>
                    <a:pt x="142" y="546"/>
                  </a:lnTo>
                  <a:lnTo>
                    <a:pt x="142" y="546"/>
                  </a:lnTo>
                  <a:lnTo>
                    <a:pt x="136" y="540"/>
                  </a:lnTo>
                  <a:lnTo>
                    <a:pt x="136" y="540"/>
                  </a:lnTo>
                  <a:lnTo>
                    <a:pt x="132" y="534"/>
                  </a:lnTo>
                  <a:lnTo>
                    <a:pt x="132" y="534"/>
                  </a:lnTo>
                  <a:lnTo>
                    <a:pt x="140" y="536"/>
                  </a:lnTo>
                  <a:lnTo>
                    <a:pt x="140" y="536"/>
                  </a:lnTo>
                  <a:lnTo>
                    <a:pt x="134" y="530"/>
                  </a:lnTo>
                  <a:lnTo>
                    <a:pt x="134" y="530"/>
                  </a:lnTo>
                  <a:lnTo>
                    <a:pt x="130" y="524"/>
                  </a:lnTo>
                  <a:lnTo>
                    <a:pt x="130" y="524"/>
                  </a:lnTo>
                  <a:lnTo>
                    <a:pt x="126" y="522"/>
                  </a:lnTo>
                  <a:lnTo>
                    <a:pt x="120" y="520"/>
                  </a:lnTo>
                  <a:lnTo>
                    <a:pt x="114" y="518"/>
                  </a:lnTo>
                  <a:lnTo>
                    <a:pt x="114" y="518"/>
                  </a:lnTo>
                  <a:lnTo>
                    <a:pt x="106" y="516"/>
                  </a:lnTo>
                  <a:lnTo>
                    <a:pt x="106" y="516"/>
                  </a:lnTo>
                  <a:lnTo>
                    <a:pt x="104" y="508"/>
                  </a:lnTo>
                  <a:lnTo>
                    <a:pt x="104" y="508"/>
                  </a:lnTo>
                  <a:lnTo>
                    <a:pt x="98" y="504"/>
                  </a:lnTo>
                  <a:lnTo>
                    <a:pt x="98" y="504"/>
                  </a:lnTo>
                  <a:lnTo>
                    <a:pt x="96" y="502"/>
                  </a:lnTo>
                  <a:lnTo>
                    <a:pt x="92" y="500"/>
                  </a:lnTo>
                  <a:lnTo>
                    <a:pt x="92" y="500"/>
                  </a:lnTo>
                  <a:lnTo>
                    <a:pt x="92" y="492"/>
                  </a:lnTo>
                  <a:lnTo>
                    <a:pt x="92" y="492"/>
                  </a:lnTo>
                  <a:lnTo>
                    <a:pt x="90" y="484"/>
                  </a:lnTo>
                  <a:lnTo>
                    <a:pt x="90" y="484"/>
                  </a:lnTo>
                  <a:lnTo>
                    <a:pt x="86" y="480"/>
                  </a:lnTo>
                  <a:lnTo>
                    <a:pt x="86" y="480"/>
                  </a:lnTo>
                  <a:lnTo>
                    <a:pt x="80" y="474"/>
                  </a:lnTo>
                  <a:lnTo>
                    <a:pt x="76" y="468"/>
                  </a:lnTo>
                  <a:lnTo>
                    <a:pt x="76" y="468"/>
                  </a:lnTo>
                  <a:lnTo>
                    <a:pt x="72" y="462"/>
                  </a:lnTo>
                  <a:lnTo>
                    <a:pt x="72" y="462"/>
                  </a:lnTo>
                  <a:lnTo>
                    <a:pt x="72" y="454"/>
                  </a:lnTo>
                  <a:lnTo>
                    <a:pt x="72" y="454"/>
                  </a:lnTo>
                  <a:lnTo>
                    <a:pt x="72" y="446"/>
                  </a:lnTo>
                  <a:lnTo>
                    <a:pt x="72" y="446"/>
                  </a:lnTo>
                  <a:lnTo>
                    <a:pt x="70" y="438"/>
                  </a:lnTo>
                  <a:lnTo>
                    <a:pt x="70" y="438"/>
                  </a:lnTo>
                  <a:lnTo>
                    <a:pt x="70" y="432"/>
                  </a:lnTo>
                  <a:lnTo>
                    <a:pt x="70" y="432"/>
                  </a:lnTo>
                  <a:lnTo>
                    <a:pt x="72" y="424"/>
                  </a:lnTo>
                  <a:lnTo>
                    <a:pt x="72" y="424"/>
                  </a:lnTo>
                  <a:lnTo>
                    <a:pt x="70" y="416"/>
                  </a:lnTo>
                  <a:lnTo>
                    <a:pt x="70" y="416"/>
                  </a:lnTo>
                  <a:lnTo>
                    <a:pt x="68" y="410"/>
                  </a:lnTo>
                  <a:lnTo>
                    <a:pt x="68" y="410"/>
                  </a:lnTo>
                  <a:lnTo>
                    <a:pt x="68" y="406"/>
                  </a:lnTo>
                  <a:lnTo>
                    <a:pt x="70" y="402"/>
                  </a:lnTo>
                  <a:lnTo>
                    <a:pt x="70" y="402"/>
                  </a:lnTo>
                  <a:lnTo>
                    <a:pt x="72" y="396"/>
                  </a:lnTo>
                  <a:lnTo>
                    <a:pt x="72" y="396"/>
                  </a:lnTo>
                  <a:lnTo>
                    <a:pt x="76" y="388"/>
                  </a:lnTo>
                  <a:lnTo>
                    <a:pt x="76" y="388"/>
                  </a:lnTo>
                  <a:lnTo>
                    <a:pt x="74" y="382"/>
                  </a:lnTo>
                  <a:lnTo>
                    <a:pt x="74" y="382"/>
                  </a:lnTo>
                  <a:lnTo>
                    <a:pt x="78" y="374"/>
                  </a:lnTo>
                  <a:lnTo>
                    <a:pt x="78" y="374"/>
                  </a:lnTo>
                  <a:lnTo>
                    <a:pt x="78" y="372"/>
                  </a:lnTo>
                  <a:lnTo>
                    <a:pt x="78" y="368"/>
                  </a:lnTo>
                  <a:lnTo>
                    <a:pt x="78" y="368"/>
                  </a:lnTo>
                  <a:lnTo>
                    <a:pt x="82" y="362"/>
                  </a:lnTo>
                  <a:lnTo>
                    <a:pt x="82" y="362"/>
                  </a:lnTo>
                  <a:lnTo>
                    <a:pt x="82" y="354"/>
                  </a:lnTo>
                  <a:lnTo>
                    <a:pt x="82" y="354"/>
                  </a:lnTo>
                  <a:lnTo>
                    <a:pt x="82" y="346"/>
                  </a:lnTo>
                  <a:lnTo>
                    <a:pt x="82" y="346"/>
                  </a:lnTo>
                  <a:lnTo>
                    <a:pt x="88" y="340"/>
                  </a:lnTo>
                  <a:lnTo>
                    <a:pt x="88" y="340"/>
                  </a:lnTo>
                  <a:lnTo>
                    <a:pt x="88" y="332"/>
                  </a:lnTo>
                  <a:lnTo>
                    <a:pt x="90" y="324"/>
                  </a:lnTo>
                  <a:lnTo>
                    <a:pt x="90" y="324"/>
                  </a:lnTo>
                  <a:lnTo>
                    <a:pt x="90" y="318"/>
                  </a:lnTo>
                  <a:lnTo>
                    <a:pt x="90" y="318"/>
                  </a:lnTo>
                  <a:lnTo>
                    <a:pt x="96" y="312"/>
                  </a:lnTo>
                  <a:lnTo>
                    <a:pt x="96" y="312"/>
                  </a:lnTo>
                  <a:lnTo>
                    <a:pt x="102" y="306"/>
                  </a:lnTo>
                  <a:lnTo>
                    <a:pt x="102" y="306"/>
                  </a:lnTo>
                  <a:lnTo>
                    <a:pt x="106" y="300"/>
                  </a:lnTo>
                  <a:lnTo>
                    <a:pt x="108" y="292"/>
                  </a:lnTo>
                  <a:lnTo>
                    <a:pt x="108" y="292"/>
                  </a:lnTo>
                  <a:lnTo>
                    <a:pt x="114" y="288"/>
                  </a:lnTo>
                  <a:lnTo>
                    <a:pt x="114" y="288"/>
                  </a:lnTo>
                  <a:lnTo>
                    <a:pt x="112" y="294"/>
                  </a:lnTo>
                  <a:lnTo>
                    <a:pt x="112" y="294"/>
                  </a:lnTo>
                  <a:lnTo>
                    <a:pt x="118" y="290"/>
                  </a:lnTo>
                  <a:lnTo>
                    <a:pt x="118" y="290"/>
                  </a:lnTo>
                  <a:lnTo>
                    <a:pt x="116" y="298"/>
                  </a:lnTo>
                  <a:lnTo>
                    <a:pt x="116" y="298"/>
                  </a:lnTo>
                  <a:lnTo>
                    <a:pt x="114" y="304"/>
                  </a:lnTo>
                  <a:lnTo>
                    <a:pt x="114" y="304"/>
                  </a:lnTo>
                  <a:lnTo>
                    <a:pt x="120" y="300"/>
                  </a:lnTo>
                  <a:lnTo>
                    <a:pt x="120" y="300"/>
                  </a:lnTo>
                  <a:lnTo>
                    <a:pt x="122" y="294"/>
                  </a:lnTo>
                  <a:lnTo>
                    <a:pt x="124" y="286"/>
                  </a:lnTo>
                  <a:lnTo>
                    <a:pt x="128" y="278"/>
                  </a:lnTo>
                  <a:lnTo>
                    <a:pt x="132" y="272"/>
                  </a:lnTo>
                  <a:lnTo>
                    <a:pt x="132" y="272"/>
                  </a:lnTo>
                  <a:lnTo>
                    <a:pt x="134" y="264"/>
                  </a:lnTo>
                  <a:lnTo>
                    <a:pt x="134" y="264"/>
                  </a:lnTo>
                  <a:lnTo>
                    <a:pt x="134" y="264"/>
                  </a:lnTo>
                  <a:lnTo>
                    <a:pt x="134" y="262"/>
                  </a:lnTo>
                  <a:lnTo>
                    <a:pt x="134" y="262"/>
                  </a:lnTo>
                  <a:lnTo>
                    <a:pt x="134" y="262"/>
                  </a:lnTo>
                  <a:lnTo>
                    <a:pt x="134" y="262"/>
                  </a:lnTo>
                  <a:lnTo>
                    <a:pt x="142" y="258"/>
                  </a:lnTo>
                  <a:lnTo>
                    <a:pt x="142" y="258"/>
                  </a:lnTo>
                  <a:lnTo>
                    <a:pt x="148" y="254"/>
                  </a:lnTo>
                  <a:lnTo>
                    <a:pt x="148" y="254"/>
                  </a:lnTo>
                  <a:lnTo>
                    <a:pt x="144" y="262"/>
                  </a:lnTo>
                  <a:lnTo>
                    <a:pt x="144" y="262"/>
                  </a:lnTo>
                  <a:lnTo>
                    <a:pt x="152" y="258"/>
                  </a:lnTo>
                  <a:lnTo>
                    <a:pt x="152" y="258"/>
                  </a:lnTo>
                  <a:lnTo>
                    <a:pt x="164" y="252"/>
                  </a:lnTo>
                  <a:lnTo>
                    <a:pt x="168" y="244"/>
                  </a:lnTo>
                  <a:lnTo>
                    <a:pt x="172" y="238"/>
                  </a:lnTo>
                  <a:lnTo>
                    <a:pt x="178" y="232"/>
                  </a:lnTo>
                  <a:lnTo>
                    <a:pt x="178" y="232"/>
                  </a:lnTo>
                  <a:lnTo>
                    <a:pt x="182" y="226"/>
                  </a:lnTo>
                  <a:lnTo>
                    <a:pt x="182" y="226"/>
                  </a:lnTo>
                  <a:lnTo>
                    <a:pt x="190" y="224"/>
                  </a:lnTo>
                  <a:lnTo>
                    <a:pt x="190" y="224"/>
                  </a:lnTo>
                  <a:lnTo>
                    <a:pt x="196" y="216"/>
                  </a:lnTo>
                  <a:lnTo>
                    <a:pt x="196" y="216"/>
                  </a:lnTo>
                  <a:lnTo>
                    <a:pt x="204" y="214"/>
                  </a:lnTo>
                  <a:lnTo>
                    <a:pt x="204" y="214"/>
                  </a:lnTo>
                  <a:lnTo>
                    <a:pt x="206" y="212"/>
                  </a:lnTo>
                  <a:lnTo>
                    <a:pt x="208" y="208"/>
                  </a:lnTo>
                  <a:lnTo>
                    <a:pt x="208" y="208"/>
                  </a:lnTo>
                  <a:lnTo>
                    <a:pt x="216" y="208"/>
                  </a:lnTo>
                  <a:lnTo>
                    <a:pt x="216" y="208"/>
                  </a:lnTo>
                  <a:lnTo>
                    <a:pt x="222" y="200"/>
                  </a:lnTo>
                  <a:lnTo>
                    <a:pt x="222" y="200"/>
                  </a:lnTo>
                  <a:lnTo>
                    <a:pt x="278" y="200"/>
                  </a:lnTo>
                  <a:lnTo>
                    <a:pt x="278" y="200"/>
                  </a:lnTo>
                  <a:lnTo>
                    <a:pt x="224" y="206"/>
                  </a:lnTo>
                  <a:lnTo>
                    <a:pt x="224" y="206"/>
                  </a:lnTo>
                  <a:lnTo>
                    <a:pt x="232" y="204"/>
                  </a:lnTo>
                  <a:lnTo>
                    <a:pt x="232" y="204"/>
                  </a:lnTo>
                  <a:lnTo>
                    <a:pt x="286" y="182"/>
                  </a:lnTo>
                  <a:lnTo>
                    <a:pt x="292" y="176"/>
                  </a:lnTo>
                  <a:lnTo>
                    <a:pt x="292" y="176"/>
                  </a:lnTo>
                  <a:lnTo>
                    <a:pt x="298" y="170"/>
                  </a:lnTo>
                  <a:lnTo>
                    <a:pt x="298" y="170"/>
                  </a:lnTo>
                  <a:lnTo>
                    <a:pt x="290" y="172"/>
                  </a:lnTo>
                  <a:lnTo>
                    <a:pt x="290" y="172"/>
                  </a:lnTo>
                  <a:lnTo>
                    <a:pt x="296" y="166"/>
                  </a:lnTo>
                  <a:lnTo>
                    <a:pt x="302" y="160"/>
                  </a:lnTo>
                  <a:lnTo>
                    <a:pt x="302" y="160"/>
                  </a:lnTo>
                  <a:lnTo>
                    <a:pt x="310" y="160"/>
                  </a:lnTo>
                  <a:lnTo>
                    <a:pt x="310" y="160"/>
                  </a:lnTo>
                  <a:lnTo>
                    <a:pt x="304" y="166"/>
                  </a:lnTo>
                  <a:lnTo>
                    <a:pt x="304" y="166"/>
                  </a:lnTo>
                  <a:lnTo>
                    <a:pt x="312" y="164"/>
                  </a:lnTo>
                  <a:lnTo>
                    <a:pt x="312" y="164"/>
                  </a:lnTo>
                  <a:lnTo>
                    <a:pt x="306" y="170"/>
                  </a:lnTo>
                  <a:lnTo>
                    <a:pt x="306" y="170"/>
                  </a:lnTo>
                  <a:lnTo>
                    <a:pt x="300" y="176"/>
                  </a:lnTo>
                  <a:lnTo>
                    <a:pt x="300" y="176"/>
                  </a:lnTo>
                  <a:lnTo>
                    <a:pt x="294" y="180"/>
                  </a:lnTo>
                  <a:lnTo>
                    <a:pt x="294" y="180"/>
                  </a:lnTo>
                  <a:lnTo>
                    <a:pt x="302" y="180"/>
                  </a:lnTo>
                  <a:lnTo>
                    <a:pt x="302" y="180"/>
                  </a:lnTo>
                  <a:lnTo>
                    <a:pt x="308" y="174"/>
                  </a:lnTo>
                  <a:lnTo>
                    <a:pt x="308" y="174"/>
                  </a:lnTo>
                  <a:lnTo>
                    <a:pt x="316" y="174"/>
                  </a:lnTo>
                  <a:lnTo>
                    <a:pt x="316" y="174"/>
                  </a:lnTo>
                  <a:lnTo>
                    <a:pt x="324" y="172"/>
                  </a:lnTo>
                  <a:lnTo>
                    <a:pt x="324" y="172"/>
                  </a:lnTo>
                  <a:lnTo>
                    <a:pt x="332" y="168"/>
                  </a:lnTo>
                  <a:lnTo>
                    <a:pt x="332" y="168"/>
                  </a:lnTo>
                  <a:lnTo>
                    <a:pt x="322" y="168"/>
                  </a:lnTo>
                  <a:lnTo>
                    <a:pt x="322" y="168"/>
                  </a:lnTo>
                  <a:lnTo>
                    <a:pt x="330" y="162"/>
                  </a:lnTo>
                  <a:lnTo>
                    <a:pt x="330" y="162"/>
                  </a:lnTo>
                  <a:lnTo>
                    <a:pt x="336" y="158"/>
                  </a:lnTo>
                  <a:lnTo>
                    <a:pt x="336" y="158"/>
                  </a:lnTo>
                  <a:lnTo>
                    <a:pt x="328" y="158"/>
                  </a:lnTo>
                  <a:lnTo>
                    <a:pt x="328" y="158"/>
                  </a:lnTo>
                  <a:lnTo>
                    <a:pt x="334" y="152"/>
                  </a:lnTo>
                  <a:lnTo>
                    <a:pt x="340" y="148"/>
                  </a:lnTo>
                  <a:lnTo>
                    <a:pt x="340" y="148"/>
                  </a:lnTo>
                  <a:lnTo>
                    <a:pt x="348" y="148"/>
                  </a:lnTo>
                  <a:lnTo>
                    <a:pt x="348" y="148"/>
                  </a:lnTo>
                  <a:lnTo>
                    <a:pt x="342" y="152"/>
                  </a:lnTo>
                  <a:lnTo>
                    <a:pt x="342" y="152"/>
                  </a:lnTo>
                  <a:lnTo>
                    <a:pt x="336" y="158"/>
                  </a:lnTo>
                  <a:lnTo>
                    <a:pt x="336" y="158"/>
                  </a:lnTo>
                  <a:lnTo>
                    <a:pt x="344" y="156"/>
                  </a:lnTo>
                  <a:lnTo>
                    <a:pt x="344" y="156"/>
                  </a:lnTo>
                  <a:lnTo>
                    <a:pt x="350" y="152"/>
                  </a:lnTo>
                  <a:lnTo>
                    <a:pt x="350" y="152"/>
                  </a:lnTo>
                  <a:lnTo>
                    <a:pt x="358" y="152"/>
                  </a:lnTo>
                  <a:lnTo>
                    <a:pt x="358" y="152"/>
                  </a:lnTo>
                  <a:lnTo>
                    <a:pt x="366" y="146"/>
                  </a:lnTo>
                  <a:lnTo>
                    <a:pt x="366" y="146"/>
                  </a:lnTo>
                  <a:lnTo>
                    <a:pt x="372" y="142"/>
                  </a:lnTo>
                  <a:lnTo>
                    <a:pt x="372" y="142"/>
                  </a:lnTo>
                  <a:lnTo>
                    <a:pt x="380" y="142"/>
                  </a:lnTo>
                  <a:lnTo>
                    <a:pt x="380" y="142"/>
                  </a:lnTo>
                  <a:lnTo>
                    <a:pt x="384" y="142"/>
                  </a:lnTo>
                  <a:lnTo>
                    <a:pt x="388" y="142"/>
                  </a:lnTo>
                  <a:lnTo>
                    <a:pt x="388" y="142"/>
                  </a:lnTo>
                  <a:lnTo>
                    <a:pt x="396" y="136"/>
                  </a:lnTo>
                  <a:lnTo>
                    <a:pt x="396" y="136"/>
                  </a:lnTo>
                  <a:lnTo>
                    <a:pt x="402" y="132"/>
                  </a:lnTo>
                  <a:lnTo>
                    <a:pt x="402" y="132"/>
                  </a:lnTo>
                  <a:lnTo>
                    <a:pt x="410" y="132"/>
                  </a:lnTo>
                  <a:lnTo>
                    <a:pt x="410" y="132"/>
                  </a:lnTo>
                  <a:lnTo>
                    <a:pt x="418" y="132"/>
                  </a:lnTo>
                  <a:lnTo>
                    <a:pt x="418" y="132"/>
                  </a:lnTo>
                  <a:lnTo>
                    <a:pt x="426" y="128"/>
                  </a:lnTo>
                  <a:lnTo>
                    <a:pt x="426" y="128"/>
                  </a:lnTo>
                  <a:lnTo>
                    <a:pt x="432" y="124"/>
                  </a:lnTo>
                  <a:lnTo>
                    <a:pt x="432" y="124"/>
                  </a:lnTo>
                  <a:lnTo>
                    <a:pt x="442" y="124"/>
                  </a:lnTo>
                  <a:lnTo>
                    <a:pt x="442" y="124"/>
                  </a:lnTo>
                  <a:lnTo>
                    <a:pt x="450" y="124"/>
                  </a:lnTo>
                  <a:lnTo>
                    <a:pt x="450" y="124"/>
                  </a:lnTo>
                  <a:lnTo>
                    <a:pt x="452" y="120"/>
                  </a:lnTo>
                  <a:lnTo>
                    <a:pt x="454" y="110"/>
                  </a:lnTo>
                  <a:lnTo>
                    <a:pt x="456" y="96"/>
                  </a:lnTo>
                  <a:lnTo>
                    <a:pt x="464" y="108"/>
                  </a:lnTo>
                  <a:lnTo>
                    <a:pt x="478" y="100"/>
                  </a:lnTo>
                  <a:lnTo>
                    <a:pt x="478" y="100"/>
                  </a:lnTo>
                  <a:lnTo>
                    <a:pt x="486" y="100"/>
                  </a:lnTo>
                  <a:lnTo>
                    <a:pt x="486" y="100"/>
                  </a:lnTo>
                  <a:lnTo>
                    <a:pt x="496" y="102"/>
                  </a:lnTo>
                  <a:lnTo>
                    <a:pt x="496" y="102"/>
                  </a:lnTo>
                  <a:lnTo>
                    <a:pt x="492" y="104"/>
                  </a:lnTo>
                  <a:lnTo>
                    <a:pt x="488" y="106"/>
                  </a:lnTo>
                  <a:lnTo>
                    <a:pt x="488" y="106"/>
                  </a:lnTo>
                  <a:lnTo>
                    <a:pt x="496" y="106"/>
                  </a:lnTo>
                  <a:lnTo>
                    <a:pt x="496" y="106"/>
                  </a:lnTo>
                  <a:lnTo>
                    <a:pt x="490" y="94"/>
                  </a:lnTo>
                  <a:lnTo>
                    <a:pt x="506" y="96"/>
                  </a:lnTo>
                  <a:lnTo>
                    <a:pt x="514" y="108"/>
                  </a:lnTo>
                  <a:lnTo>
                    <a:pt x="514" y="108"/>
                  </a:lnTo>
                  <a:lnTo>
                    <a:pt x="520" y="104"/>
                  </a:lnTo>
                  <a:lnTo>
                    <a:pt x="520" y="104"/>
                  </a:lnTo>
                  <a:lnTo>
                    <a:pt x="530" y="104"/>
                  </a:lnTo>
                  <a:lnTo>
                    <a:pt x="530" y="104"/>
                  </a:lnTo>
                  <a:lnTo>
                    <a:pt x="536" y="100"/>
                  </a:lnTo>
                  <a:lnTo>
                    <a:pt x="536" y="100"/>
                  </a:lnTo>
                  <a:lnTo>
                    <a:pt x="546" y="102"/>
                  </a:lnTo>
                  <a:lnTo>
                    <a:pt x="546" y="102"/>
                  </a:lnTo>
                  <a:lnTo>
                    <a:pt x="552" y="98"/>
                  </a:lnTo>
                  <a:lnTo>
                    <a:pt x="552" y="98"/>
                  </a:lnTo>
                  <a:lnTo>
                    <a:pt x="544" y="98"/>
                  </a:lnTo>
                  <a:lnTo>
                    <a:pt x="544" y="98"/>
                  </a:lnTo>
                  <a:lnTo>
                    <a:pt x="552" y="94"/>
                  </a:lnTo>
                  <a:lnTo>
                    <a:pt x="552" y="94"/>
                  </a:lnTo>
                  <a:lnTo>
                    <a:pt x="558" y="90"/>
                  </a:lnTo>
                  <a:lnTo>
                    <a:pt x="574" y="82"/>
                  </a:lnTo>
                  <a:lnTo>
                    <a:pt x="574" y="82"/>
                  </a:lnTo>
                  <a:lnTo>
                    <a:pt x="582" y="82"/>
                  </a:lnTo>
                  <a:lnTo>
                    <a:pt x="582" y="82"/>
                  </a:lnTo>
                  <a:lnTo>
                    <a:pt x="574" y="86"/>
                  </a:lnTo>
                  <a:lnTo>
                    <a:pt x="574" y="86"/>
                  </a:lnTo>
                  <a:lnTo>
                    <a:pt x="584" y="88"/>
                  </a:lnTo>
                  <a:lnTo>
                    <a:pt x="584" y="88"/>
                  </a:lnTo>
                  <a:lnTo>
                    <a:pt x="576" y="92"/>
                  </a:lnTo>
                  <a:lnTo>
                    <a:pt x="576" y="92"/>
                  </a:lnTo>
                  <a:lnTo>
                    <a:pt x="568" y="96"/>
                  </a:lnTo>
                  <a:lnTo>
                    <a:pt x="568" y="96"/>
                  </a:lnTo>
                  <a:lnTo>
                    <a:pt x="576" y="96"/>
                  </a:lnTo>
                  <a:lnTo>
                    <a:pt x="576" y="96"/>
                  </a:lnTo>
                  <a:lnTo>
                    <a:pt x="584" y="92"/>
                  </a:lnTo>
                  <a:lnTo>
                    <a:pt x="584" y="92"/>
                  </a:lnTo>
                  <a:lnTo>
                    <a:pt x="592" y="94"/>
                  </a:lnTo>
                  <a:lnTo>
                    <a:pt x="592" y="94"/>
                  </a:lnTo>
                  <a:lnTo>
                    <a:pt x="600" y="90"/>
                  </a:lnTo>
                  <a:lnTo>
                    <a:pt x="600" y="90"/>
                  </a:lnTo>
                  <a:lnTo>
                    <a:pt x="608" y="86"/>
                  </a:lnTo>
                  <a:lnTo>
                    <a:pt x="616" y="82"/>
                  </a:lnTo>
                  <a:lnTo>
                    <a:pt x="616" y="82"/>
                  </a:lnTo>
                  <a:lnTo>
                    <a:pt x="622" y="80"/>
                  </a:lnTo>
                  <a:lnTo>
                    <a:pt x="622" y="80"/>
                  </a:lnTo>
                  <a:lnTo>
                    <a:pt x="632" y="80"/>
                  </a:lnTo>
                  <a:lnTo>
                    <a:pt x="632" y="80"/>
                  </a:lnTo>
                  <a:lnTo>
                    <a:pt x="638" y="78"/>
                  </a:lnTo>
                  <a:lnTo>
                    <a:pt x="638" y="78"/>
                  </a:lnTo>
                  <a:lnTo>
                    <a:pt x="648" y="78"/>
                  </a:lnTo>
                  <a:lnTo>
                    <a:pt x="648" y="78"/>
                  </a:lnTo>
                  <a:lnTo>
                    <a:pt x="654" y="76"/>
                  </a:lnTo>
                  <a:lnTo>
                    <a:pt x="670" y="68"/>
                  </a:lnTo>
                  <a:lnTo>
                    <a:pt x="678" y="70"/>
                  </a:lnTo>
                  <a:lnTo>
                    <a:pt x="678" y="70"/>
                  </a:lnTo>
                  <a:lnTo>
                    <a:pt x="686" y="72"/>
                  </a:lnTo>
                  <a:lnTo>
                    <a:pt x="686" y="72"/>
                  </a:lnTo>
                  <a:lnTo>
                    <a:pt x="678" y="74"/>
                  </a:lnTo>
                  <a:lnTo>
                    <a:pt x="678" y="74"/>
                  </a:lnTo>
                  <a:lnTo>
                    <a:pt x="688" y="76"/>
                  </a:lnTo>
                  <a:lnTo>
                    <a:pt x="696" y="78"/>
                  </a:lnTo>
                  <a:lnTo>
                    <a:pt x="704" y="74"/>
                  </a:lnTo>
                  <a:lnTo>
                    <a:pt x="704" y="74"/>
                  </a:lnTo>
                  <a:lnTo>
                    <a:pt x="710" y="72"/>
                  </a:lnTo>
                  <a:lnTo>
                    <a:pt x="710" y="72"/>
                  </a:lnTo>
                  <a:lnTo>
                    <a:pt x="720" y="74"/>
                  </a:lnTo>
                  <a:lnTo>
                    <a:pt x="720" y="74"/>
                  </a:lnTo>
                  <a:lnTo>
                    <a:pt x="728" y="76"/>
                  </a:lnTo>
                  <a:lnTo>
                    <a:pt x="728" y="76"/>
                  </a:lnTo>
                  <a:lnTo>
                    <a:pt x="736" y="72"/>
                  </a:lnTo>
                  <a:lnTo>
                    <a:pt x="736" y="72"/>
                  </a:lnTo>
                  <a:lnTo>
                    <a:pt x="742" y="70"/>
                  </a:lnTo>
                  <a:lnTo>
                    <a:pt x="742" y="70"/>
                  </a:lnTo>
                  <a:lnTo>
                    <a:pt x="734" y="68"/>
                  </a:lnTo>
                  <a:lnTo>
                    <a:pt x="734" y="68"/>
                  </a:lnTo>
                  <a:lnTo>
                    <a:pt x="742" y="64"/>
                  </a:lnTo>
                  <a:lnTo>
                    <a:pt x="750" y="62"/>
                  </a:lnTo>
                  <a:lnTo>
                    <a:pt x="750" y="62"/>
                  </a:lnTo>
                  <a:lnTo>
                    <a:pt x="754" y="62"/>
                  </a:lnTo>
                  <a:lnTo>
                    <a:pt x="758" y="64"/>
                  </a:lnTo>
                  <a:lnTo>
                    <a:pt x="758" y="64"/>
                  </a:lnTo>
                  <a:lnTo>
                    <a:pt x="750" y="66"/>
                  </a:lnTo>
                  <a:lnTo>
                    <a:pt x="750" y="66"/>
                  </a:lnTo>
                  <a:lnTo>
                    <a:pt x="754" y="68"/>
                  </a:lnTo>
                  <a:lnTo>
                    <a:pt x="758" y="68"/>
                  </a:lnTo>
                  <a:lnTo>
                    <a:pt x="758" y="68"/>
                  </a:lnTo>
                  <a:lnTo>
                    <a:pt x="752" y="72"/>
                  </a:lnTo>
                  <a:lnTo>
                    <a:pt x="752" y="72"/>
                  </a:lnTo>
                  <a:lnTo>
                    <a:pt x="744" y="74"/>
                  </a:lnTo>
                  <a:lnTo>
                    <a:pt x="744" y="74"/>
                  </a:lnTo>
                  <a:lnTo>
                    <a:pt x="752" y="76"/>
                  </a:lnTo>
                  <a:lnTo>
                    <a:pt x="752" y="76"/>
                  </a:lnTo>
                  <a:lnTo>
                    <a:pt x="766" y="72"/>
                  </a:lnTo>
                  <a:lnTo>
                    <a:pt x="774" y="68"/>
                  </a:lnTo>
                  <a:lnTo>
                    <a:pt x="782" y="66"/>
                  </a:lnTo>
                  <a:lnTo>
                    <a:pt x="790" y="64"/>
                  </a:lnTo>
                  <a:lnTo>
                    <a:pt x="790" y="64"/>
                  </a:lnTo>
                  <a:lnTo>
                    <a:pt x="798" y="66"/>
                  </a:lnTo>
                  <a:lnTo>
                    <a:pt x="798" y="66"/>
                  </a:lnTo>
                  <a:lnTo>
                    <a:pt x="806" y="64"/>
                  </a:lnTo>
                  <a:lnTo>
                    <a:pt x="806" y="64"/>
                  </a:lnTo>
                  <a:lnTo>
                    <a:pt x="798" y="60"/>
                  </a:lnTo>
                  <a:lnTo>
                    <a:pt x="798" y="60"/>
                  </a:lnTo>
                  <a:lnTo>
                    <a:pt x="806" y="58"/>
                  </a:lnTo>
                  <a:lnTo>
                    <a:pt x="806" y="58"/>
                  </a:lnTo>
                  <a:lnTo>
                    <a:pt x="814" y="62"/>
                  </a:lnTo>
                  <a:lnTo>
                    <a:pt x="814" y="62"/>
                  </a:lnTo>
                  <a:lnTo>
                    <a:pt x="818" y="64"/>
                  </a:lnTo>
                  <a:lnTo>
                    <a:pt x="822" y="68"/>
                  </a:lnTo>
                  <a:lnTo>
                    <a:pt x="822" y="68"/>
                  </a:lnTo>
                  <a:lnTo>
                    <a:pt x="830" y="70"/>
                  </a:lnTo>
                  <a:lnTo>
                    <a:pt x="830" y="70"/>
                  </a:lnTo>
                  <a:lnTo>
                    <a:pt x="838" y="72"/>
                  </a:lnTo>
                  <a:lnTo>
                    <a:pt x="838" y="72"/>
                  </a:lnTo>
                  <a:lnTo>
                    <a:pt x="830" y="74"/>
                  </a:lnTo>
                  <a:lnTo>
                    <a:pt x="830" y="74"/>
                  </a:lnTo>
                  <a:lnTo>
                    <a:pt x="838" y="78"/>
                  </a:lnTo>
                  <a:lnTo>
                    <a:pt x="838" y="78"/>
                  </a:lnTo>
                  <a:lnTo>
                    <a:pt x="830" y="80"/>
                  </a:lnTo>
                  <a:lnTo>
                    <a:pt x="830" y="80"/>
                  </a:lnTo>
                  <a:lnTo>
                    <a:pt x="838" y="82"/>
                  </a:lnTo>
                  <a:lnTo>
                    <a:pt x="838" y="82"/>
                  </a:lnTo>
                  <a:lnTo>
                    <a:pt x="846" y="80"/>
                  </a:lnTo>
                  <a:lnTo>
                    <a:pt x="854" y="78"/>
                  </a:lnTo>
                  <a:lnTo>
                    <a:pt x="870" y="76"/>
                  </a:lnTo>
                  <a:lnTo>
                    <a:pt x="878" y="80"/>
                  </a:lnTo>
                  <a:lnTo>
                    <a:pt x="878" y="80"/>
                  </a:lnTo>
                  <a:lnTo>
                    <a:pt x="892" y="86"/>
                  </a:lnTo>
                  <a:lnTo>
                    <a:pt x="892" y="86"/>
                  </a:lnTo>
                  <a:lnTo>
                    <a:pt x="896" y="86"/>
                  </a:lnTo>
                  <a:lnTo>
                    <a:pt x="900" y="86"/>
                  </a:lnTo>
                  <a:lnTo>
                    <a:pt x="900" y="86"/>
                  </a:lnTo>
                  <a:lnTo>
                    <a:pt x="892" y="82"/>
                  </a:lnTo>
                  <a:lnTo>
                    <a:pt x="892" y="82"/>
                  </a:lnTo>
                  <a:lnTo>
                    <a:pt x="900" y="80"/>
                  </a:lnTo>
                  <a:lnTo>
                    <a:pt x="900" y="80"/>
                  </a:lnTo>
                  <a:lnTo>
                    <a:pt x="932" y="80"/>
                  </a:lnTo>
                  <a:lnTo>
                    <a:pt x="932" y="80"/>
                  </a:lnTo>
                  <a:lnTo>
                    <a:pt x="940" y="84"/>
                  </a:lnTo>
                  <a:lnTo>
                    <a:pt x="940" y="84"/>
                  </a:lnTo>
                  <a:lnTo>
                    <a:pt x="948" y="88"/>
                  </a:lnTo>
                  <a:lnTo>
                    <a:pt x="948" y="88"/>
                  </a:lnTo>
                  <a:lnTo>
                    <a:pt x="952" y="96"/>
                  </a:lnTo>
                  <a:lnTo>
                    <a:pt x="954" y="104"/>
                  </a:lnTo>
                  <a:lnTo>
                    <a:pt x="954" y="104"/>
                  </a:lnTo>
                  <a:lnTo>
                    <a:pt x="948" y="84"/>
                  </a:lnTo>
                  <a:lnTo>
                    <a:pt x="948" y="84"/>
                  </a:lnTo>
                  <a:lnTo>
                    <a:pt x="942" y="80"/>
                  </a:lnTo>
                  <a:lnTo>
                    <a:pt x="942" y="80"/>
                  </a:lnTo>
                  <a:lnTo>
                    <a:pt x="950" y="78"/>
                  </a:lnTo>
                  <a:lnTo>
                    <a:pt x="950" y="78"/>
                  </a:lnTo>
                  <a:lnTo>
                    <a:pt x="956" y="100"/>
                  </a:lnTo>
                  <a:lnTo>
                    <a:pt x="956" y="100"/>
                  </a:lnTo>
                  <a:lnTo>
                    <a:pt x="964" y="104"/>
                  </a:lnTo>
                  <a:lnTo>
                    <a:pt x="964" y="104"/>
                  </a:lnTo>
                  <a:lnTo>
                    <a:pt x="972" y="104"/>
                  </a:lnTo>
                  <a:lnTo>
                    <a:pt x="972" y="104"/>
                  </a:lnTo>
                  <a:lnTo>
                    <a:pt x="980" y="104"/>
                  </a:lnTo>
                  <a:lnTo>
                    <a:pt x="980" y="104"/>
                  </a:lnTo>
                  <a:lnTo>
                    <a:pt x="982" y="108"/>
                  </a:lnTo>
                  <a:lnTo>
                    <a:pt x="986" y="110"/>
                  </a:lnTo>
                  <a:lnTo>
                    <a:pt x="986" y="110"/>
                  </a:lnTo>
                  <a:lnTo>
                    <a:pt x="990" y="112"/>
                  </a:lnTo>
                  <a:lnTo>
                    <a:pt x="994" y="112"/>
                  </a:lnTo>
                  <a:lnTo>
                    <a:pt x="994" y="112"/>
                  </a:lnTo>
                  <a:lnTo>
                    <a:pt x="1000" y="118"/>
                  </a:lnTo>
                  <a:lnTo>
                    <a:pt x="992" y="116"/>
                  </a:lnTo>
                  <a:lnTo>
                    <a:pt x="992" y="116"/>
                  </a:lnTo>
                  <a:lnTo>
                    <a:pt x="984" y="116"/>
                  </a:lnTo>
                  <a:lnTo>
                    <a:pt x="984" y="116"/>
                  </a:lnTo>
                  <a:lnTo>
                    <a:pt x="976" y="114"/>
                  </a:lnTo>
                  <a:lnTo>
                    <a:pt x="976" y="114"/>
                  </a:lnTo>
                  <a:lnTo>
                    <a:pt x="970" y="110"/>
                  </a:lnTo>
                  <a:lnTo>
                    <a:pt x="970" y="110"/>
                  </a:lnTo>
                  <a:lnTo>
                    <a:pt x="962" y="110"/>
                  </a:lnTo>
                  <a:lnTo>
                    <a:pt x="962" y="110"/>
                  </a:lnTo>
                  <a:lnTo>
                    <a:pt x="954" y="110"/>
                  </a:lnTo>
                  <a:lnTo>
                    <a:pt x="954" y="110"/>
                  </a:lnTo>
                  <a:lnTo>
                    <a:pt x="950" y="98"/>
                  </a:lnTo>
                  <a:lnTo>
                    <a:pt x="948" y="88"/>
                  </a:lnTo>
                  <a:lnTo>
                    <a:pt x="948" y="88"/>
                  </a:lnTo>
                  <a:lnTo>
                    <a:pt x="938" y="88"/>
                  </a:lnTo>
                  <a:lnTo>
                    <a:pt x="930" y="90"/>
                  </a:lnTo>
                  <a:lnTo>
                    <a:pt x="944" y="98"/>
                  </a:lnTo>
                  <a:lnTo>
                    <a:pt x="952" y="114"/>
                  </a:lnTo>
                  <a:lnTo>
                    <a:pt x="960" y="114"/>
                  </a:lnTo>
                  <a:lnTo>
                    <a:pt x="960" y="114"/>
                  </a:lnTo>
                  <a:lnTo>
                    <a:pt x="968" y="114"/>
                  </a:lnTo>
                  <a:lnTo>
                    <a:pt x="968" y="114"/>
                  </a:lnTo>
                  <a:lnTo>
                    <a:pt x="974" y="118"/>
                  </a:lnTo>
                  <a:lnTo>
                    <a:pt x="974" y="118"/>
                  </a:lnTo>
                  <a:lnTo>
                    <a:pt x="978" y="120"/>
                  </a:lnTo>
                  <a:lnTo>
                    <a:pt x="982" y="120"/>
                  </a:lnTo>
                  <a:lnTo>
                    <a:pt x="982" y="120"/>
                  </a:lnTo>
                  <a:lnTo>
                    <a:pt x="988" y="126"/>
                  </a:lnTo>
                  <a:lnTo>
                    <a:pt x="988" y="126"/>
                  </a:lnTo>
                  <a:lnTo>
                    <a:pt x="994" y="126"/>
                  </a:lnTo>
                  <a:lnTo>
                    <a:pt x="994" y="126"/>
                  </a:lnTo>
                  <a:lnTo>
                    <a:pt x="986" y="128"/>
                  </a:lnTo>
                  <a:lnTo>
                    <a:pt x="976" y="132"/>
                  </a:lnTo>
                  <a:lnTo>
                    <a:pt x="976" y="132"/>
                  </a:lnTo>
                  <a:lnTo>
                    <a:pt x="992" y="134"/>
                  </a:lnTo>
                  <a:lnTo>
                    <a:pt x="1006" y="134"/>
                  </a:lnTo>
                  <a:lnTo>
                    <a:pt x="1006" y="134"/>
                  </a:lnTo>
                  <a:lnTo>
                    <a:pt x="1014" y="136"/>
                  </a:lnTo>
                  <a:lnTo>
                    <a:pt x="1014" y="136"/>
                  </a:lnTo>
                  <a:lnTo>
                    <a:pt x="1018" y="142"/>
                  </a:lnTo>
                  <a:lnTo>
                    <a:pt x="1018" y="142"/>
                  </a:lnTo>
                  <a:lnTo>
                    <a:pt x="1024" y="146"/>
                  </a:lnTo>
                  <a:lnTo>
                    <a:pt x="1024" y="146"/>
                  </a:lnTo>
                  <a:lnTo>
                    <a:pt x="1032" y="148"/>
                  </a:lnTo>
                  <a:lnTo>
                    <a:pt x="1032" y="148"/>
                  </a:lnTo>
                  <a:lnTo>
                    <a:pt x="1034" y="156"/>
                  </a:lnTo>
                  <a:lnTo>
                    <a:pt x="1034" y="156"/>
                  </a:lnTo>
                  <a:lnTo>
                    <a:pt x="1040" y="160"/>
                  </a:lnTo>
                  <a:lnTo>
                    <a:pt x="1040" y="160"/>
                  </a:lnTo>
                  <a:lnTo>
                    <a:pt x="1042" y="168"/>
                  </a:lnTo>
                  <a:lnTo>
                    <a:pt x="1042" y="168"/>
                  </a:lnTo>
                  <a:lnTo>
                    <a:pt x="1046" y="170"/>
                  </a:lnTo>
                  <a:lnTo>
                    <a:pt x="1048" y="172"/>
                  </a:lnTo>
                  <a:lnTo>
                    <a:pt x="1048" y="172"/>
                  </a:lnTo>
                  <a:lnTo>
                    <a:pt x="1048" y="180"/>
                  </a:lnTo>
                  <a:lnTo>
                    <a:pt x="1048" y="180"/>
                  </a:lnTo>
                  <a:lnTo>
                    <a:pt x="1054" y="186"/>
                  </a:lnTo>
                  <a:lnTo>
                    <a:pt x="1054" y="186"/>
                  </a:lnTo>
                  <a:lnTo>
                    <a:pt x="1054" y="190"/>
                  </a:lnTo>
                  <a:lnTo>
                    <a:pt x="1052" y="194"/>
                  </a:lnTo>
                  <a:lnTo>
                    <a:pt x="1052" y="194"/>
                  </a:lnTo>
                  <a:lnTo>
                    <a:pt x="1056" y="200"/>
                  </a:lnTo>
                  <a:lnTo>
                    <a:pt x="1056" y="200"/>
                  </a:lnTo>
                  <a:lnTo>
                    <a:pt x="1062" y="206"/>
                  </a:lnTo>
                  <a:lnTo>
                    <a:pt x="1062" y="206"/>
                  </a:lnTo>
                  <a:lnTo>
                    <a:pt x="1060" y="210"/>
                  </a:lnTo>
                  <a:lnTo>
                    <a:pt x="1060" y="214"/>
                  </a:lnTo>
                  <a:lnTo>
                    <a:pt x="1060" y="214"/>
                  </a:lnTo>
                  <a:lnTo>
                    <a:pt x="1062" y="222"/>
                  </a:lnTo>
                  <a:lnTo>
                    <a:pt x="1062" y="222"/>
                  </a:lnTo>
                  <a:lnTo>
                    <a:pt x="1060" y="230"/>
                  </a:lnTo>
                  <a:lnTo>
                    <a:pt x="1060" y="230"/>
                  </a:lnTo>
                  <a:lnTo>
                    <a:pt x="1058" y="236"/>
                  </a:lnTo>
                  <a:lnTo>
                    <a:pt x="1058" y="236"/>
                  </a:lnTo>
                  <a:lnTo>
                    <a:pt x="1056" y="230"/>
                  </a:lnTo>
                  <a:lnTo>
                    <a:pt x="1056" y="230"/>
                  </a:lnTo>
                  <a:lnTo>
                    <a:pt x="1052" y="236"/>
                  </a:lnTo>
                  <a:lnTo>
                    <a:pt x="1052" y="236"/>
                  </a:lnTo>
                  <a:lnTo>
                    <a:pt x="1050" y="242"/>
                  </a:lnTo>
                  <a:lnTo>
                    <a:pt x="1050" y="242"/>
                  </a:lnTo>
                  <a:lnTo>
                    <a:pt x="1050" y="248"/>
                  </a:lnTo>
                  <a:lnTo>
                    <a:pt x="1050" y="248"/>
                  </a:lnTo>
                  <a:lnTo>
                    <a:pt x="1052" y="256"/>
                  </a:lnTo>
                  <a:lnTo>
                    <a:pt x="1052" y="256"/>
                  </a:lnTo>
                  <a:lnTo>
                    <a:pt x="1052" y="262"/>
                  </a:lnTo>
                  <a:lnTo>
                    <a:pt x="1052" y="262"/>
                  </a:lnTo>
                  <a:lnTo>
                    <a:pt x="1046" y="268"/>
                  </a:lnTo>
                  <a:lnTo>
                    <a:pt x="1046" y="268"/>
                  </a:lnTo>
                  <a:lnTo>
                    <a:pt x="1040" y="274"/>
                  </a:lnTo>
                  <a:lnTo>
                    <a:pt x="1040" y="274"/>
                  </a:lnTo>
                  <a:lnTo>
                    <a:pt x="1040" y="282"/>
                  </a:lnTo>
                  <a:lnTo>
                    <a:pt x="1038" y="288"/>
                  </a:lnTo>
                  <a:lnTo>
                    <a:pt x="1038" y="288"/>
                  </a:lnTo>
                  <a:lnTo>
                    <a:pt x="1036" y="296"/>
                  </a:lnTo>
                  <a:lnTo>
                    <a:pt x="1036" y="296"/>
                  </a:lnTo>
                  <a:lnTo>
                    <a:pt x="1006" y="326"/>
                  </a:lnTo>
                  <a:lnTo>
                    <a:pt x="1006" y="326"/>
                  </a:lnTo>
                  <a:lnTo>
                    <a:pt x="998" y="330"/>
                  </a:lnTo>
                  <a:lnTo>
                    <a:pt x="998" y="330"/>
                  </a:lnTo>
                  <a:lnTo>
                    <a:pt x="996" y="338"/>
                  </a:lnTo>
                  <a:lnTo>
                    <a:pt x="996" y="338"/>
                  </a:lnTo>
                  <a:lnTo>
                    <a:pt x="990" y="342"/>
                  </a:lnTo>
                  <a:lnTo>
                    <a:pt x="990" y="342"/>
                  </a:lnTo>
                  <a:lnTo>
                    <a:pt x="986" y="350"/>
                  </a:lnTo>
                  <a:lnTo>
                    <a:pt x="986" y="350"/>
                  </a:lnTo>
                  <a:lnTo>
                    <a:pt x="978" y="354"/>
                  </a:lnTo>
                  <a:lnTo>
                    <a:pt x="978" y="354"/>
                  </a:lnTo>
                  <a:lnTo>
                    <a:pt x="976" y="362"/>
                  </a:lnTo>
                  <a:lnTo>
                    <a:pt x="972" y="370"/>
                  </a:lnTo>
                  <a:lnTo>
                    <a:pt x="972" y="370"/>
                  </a:lnTo>
                  <a:lnTo>
                    <a:pt x="968" y="376"/>
                  </a:lnTo>
                  <a:lnTo>
                    <a:pt x="968" y="376"/>
                  </a:lnTo>
                  <a:lnTo>
                    <a:pt x="960" y="380"/>
                  </a:lnTo>
                  <a:lnTo>
                    <a:pt x="960" y="380"/>
                  </a:lnTo>
                  <a:lnTo>
                    <a:pt x="954" y="384"/>
                  </a:lnTo>
                  <a:lnTo>
                    <a:pt x="954" y="384"/>
                  </a:lnTo>
                  <a:lnTo>
                    <a:pt x="950" y="392"/>
                  </a:lnTo>
                  <a:lnTo>
                    <a:pt x="950" y="392"/>
                  </a:lnTo>
                  <a:lnTo>
                    <a:pt x="942" y="396"/>
                  </a:lnTo>
                  <a:lnTo>
                    <a:pt x="942" y="396"/>
                  </a:lnTo>
                  <a:lnTo>
                    <a:pt x="934" y="400"/>
                  </a:lnTo>
                  <a:lnTo>
                    <a:pt x="934" y="400"/>
                  </a:lnTo>
                  <a:lnTo>
                    <a:pt x="930" y="406"/>
                  </a:lnTo>
                  <a:lnTo>
                    <a:pt x="930" y="406"/>
                  </a:lnTo>
                  <a:lnTo>
                    <a:pt x="926" y="414"/>
                  </a:lnTo>
                  <a:lnTo>
                    <a:pt x="926" y="414"/>
                  </a:lnTo>
                  <a:lnTo>
                    <a:pt x="918" y="416"/>
                  </a:lnTo>
                  <a:lnTo>
                    <a:pt x="918" y="416"/>
                  </a:lnTo>
                  <a:lnTo>
                    <a:pt x="914" y="430"/>
                  </a:lnTo>
                  <a:lnTo>
                    <a:pt x="910" y="444"/>
                  </a:lnTo>
                  <a:lnTo>
                    <a:pt x="910" y="444"/>
                  </a:lnTo>
                  <a:lnTo>
                    <a:pt x="910" y="442"/>
                  </a:lnTo>
                  <a:lnTo>
                    <a:pt x="908" y="436"/>
                  </a:lnTo>
                  <a:lnTo>
                    <a:pt x="908" y="430"/>
                  </a:lnTo>
                  <a:lnTo>
                    <a:pt x="906" y="428"/>
                  </a:lnTo>
                  <a:lnTo>
                    <a:pt x="906" y="428"/>
                  </a:lnTo>
                  <a:lnTo>
                    <a:pt x="914" y="448"/>
                  </a:lnTo>
                  <a:lnTo>
                    <a:pt x="914" y="448"/>
                  </a:lnTo>
                  <a:lnTo>
                    <a:pt x="918" y="434"/>
                  </a:lnTo>
                  <a:lnTo>
                    <a:pt x="922" y="420"/>
                  </a:lnTo>
                  <a:lnTo>
                    <a:pt x="922" y="420"/>
                  </a:lnTo>
                  <a:lnTo>
                    <a:pt x="918" y="404"/>
                  </a:lnTo>
                  <a:lnTo>
                    <a:pt x="910" y="430"/>
                  </a:lnTo>
                  <a:lnTo>
                    <a:pt x="910" y="430"/>
                  </a:lnTo>
                  <a:lnTo>
                    <a:pt x="902" y="434"/>
                  </a:lnTo>
                  <a:lnTo>
                    <a:pt x="902" y="434"/>
                  </a:lnTo>
                  <a:lnTo>
                    <a:pt x="906" y="428"/>
                  </a:lnTo>
                  <a:lnTo>
                    <a:pt x="906" y="428"/>
                  </a:lnTo>
                  <a:lnTo>
                    <a:pt x="898" y="430"/>
                  </a:lnTo>
                  <a:lnTo>
                    <a:pt x="882" y="436"/>
                  </a:lnTo>
                  <a:lnTo>
                    <a:pt x="874" y="450"/>
                  </a:lnTo>
                  <a:lnTo>
                    <a:pt x="868" y="456"/>
                  </a:lnTo>
                  <a:lnTo>
                    <a:pt x="868" y="456"/>
                  </a:lnTo>
                  <a:lnTo>
                    <a:pt x="864" y="464"/>
                  </a:lnTo>
                  <a:lnTo>
                    <a:pt x="864" y="464"/>
                  </a:lnTo>
                  <a:lnTo>
                    <a:pt x="856" y="466"/>
                  </a:lnTo>
                  <a:lnTo>
                    <a:pt x="856" y="466"/>
                  </a:lnTo>
                  <a:lnTo>
                    <a:pt x="850" y="474"/>
                  </a:lnTo>
                  <a:lnTo>
                    <a:pt x="850" y="474"/>
                  </a:lnTo>
                  <a:lnTo>
                    <a:pt x="846" y="480"/>
                  </a:lnTo>
                  <a:lnTo>
                    <a:pt x="846" y="480"/>
                  </a:lnTo>
                  <a:lnTo>
                    <a:pt x="840" y="486"/>
                  </a:lnTo>
                  <a:lnTo>
                    <a:pt x="840" y="486"/>
                  </a:lnTo>
                  <a:lnTo>
                    <a:pt x="832" y="490"/>
                  </a:lnTo>
                  <a:lnTo>
                    <a:pt x="832" y="490"/>
                  </a:lnTo>
                  <a:lnTo>
                    <a:pt x="838" y="482"/>
                  </a:lnTo>
                  <a:lnTo>
                    <a:pt x="838" y="482"/>
                  </a:lnTo>
                  <a:lnTo>
                    <a:pt x="830" y="486"/>
                  </a:lnTo>
                  <a:lnTo>
                    <a:pt x="830" y="486"/>
                  </a:lnTo>
                  <a:lnTo>
                    <a:pt x="822" y="488"/>
                  </a:lnTo>
                  <a:lnTo>
                    <a:pt x="822" y="488"/>
                  </a:lnTo>
                  <a:lnTo>
                    <a:pt x="816" y="494"/>
                  </a:lnTo>
                  <a:lnTo>
                    <a:pt x="810" y="518"/>
                  </a:lnTo>
                  <a:lnTo>
                    <a:pt x="806" y="500"/>
                  </a:lnTo>
                  <a:lnTo>
                    <a:pt x="806" y="500"/>
                  </a:lnTo>
                  <a:lnTo>
                    <a:pt x="800" y="506"/>
                  </a:lnTo>
                  <a:lnTo>
                    <a:pt x="800" y="506"/>
                  </a:lnTo>
                  <a:lnTo>
                    <a:pt x="792" y="508"/>
                  </a:lnTo>
                  <a:lnTo>
                    <a:pt x="792" y="508"/>
                  </a:lnTo>
                  <a:lnTo>
                    <a:pt x="784" y="512"/>
                  </a:lnTo>
                  <a:lnTo>
                    <a:pt x="784" y="512"/>
                  </a:lnTo>
                  <a:lnTo>
                    <a:pt x="776" y="514"/>
                  </a:lnTo>
                  <a:lnTo>
                    <a:pt x="776" y="514"/>
                  </a:lnTo>
                  <a:lnTo>
                    <a:pt x="770" y="520"/>
                  </a:lnTo>
                  <a:lnTo>
                    <a:pt x="770" y="520"/>
                  </a:lnTo>
                  <a:lnTo>
                    <a:pt x="766" y="526"/>
                  </a:lnTo>
                  <a:lnTo>
                    <a:pt x="760" y="532"/>
                  </a:lnTo>
                  <a:lnTo>
                    <a:pt x="760" y="532"/>
                  </a:lnTo>
                  <a:lnTo>
                    <a:pt x="752" y="536"/>
                  </a:lnTo>
                  <a:lnTo>
                    <a:pt x="752" y="536"/>
                  </a:lnTo>
                  <a:lnTo>
                    <a:pt x="744" y="538"/>
                  </a:lnTo>
                  <a:lnTo>
                    <a:pt x="744" y="538"/>
                  </a:lnTo>
                  <a:lnTo>
                    <a:pt x="746" y="534"/>
                  </a:lnTo>
                  <a:lnTo>
                    <a:pt x="748" y="532"/>
                  </a:lnTo>
                  <a:lnTo>
                    <a:pt x="748" y="532"/>
                  </a:lnTo>
                  <a:lnTo>
                    <a:pt x="740" y="534"/>
                  </a:lnTo>
                  <a:lnTo>
                    <a:pt x="740" y="534"/>
                  </a:lnTo>
                  <a:lnTo>
                    <a:pt x="746" y="526"/>
                  </a:lnTo>
                  <a:lnTo>
                    <a:pt x="746" y="526"/>
                  </a:lnTo>
                  <a:lnTo>
                    <a:pt x="738" y="530"/>
                  </a:lnTo>
                  <a:lnTo>
                    <a:pt x="726" y="542"/>
                  </a:lnTo>
                  <a:lnTo>
                    <a:pt x="722" y="548"/>
                  </a:lnTo>
                  <a:lnTo>
                    <a:pt x="722" y="548"/>
                  </a:lnTo>
                  <a:lnTo>
                    <a:pt x="716" y="554"/>
                  </a:lnTo>
                  <a:lnTo>
                    <a:pt x="716" y="554"/>
                  </a:lnTo>
                  <a:lnTo>
                    <a:pt x="708" y="556"/>
                  </a:lnTo>
                  <a:lnTo>
                    <a:pt x="708" y="556"/>
                  </a:lnTo>
                  <a:lnTo>
                    <a:pt x="702" y="562"/>
                  </a:lnTo>
                  <a:lnTo>
                    <a:pt x="696" y="568"/>
                  </a:lnTo>
                  <a:lnTo>
                    <a:pt x="696" y="568"/>
                  </a:lnTo>
                  <a:lnTo>
                    <a:pt x="690" y="574"/>
                  </a:lnTo>
                  <a:lnTo>
                    <a:pt x="690" y="574"/>
                  </a:lnTo>
                  <a:lnTo>
                    <a:pt x="688" y="574"/>
                  </a:lnTo>
                  <a:lnTo>
                    <a:pt x="686" y="568"/>
                  </a:lnTo>
                  <a:lnTo>
                    <a:pt x="684" y="562"/>
                  </a:lnTo>
                  <a:lnTo>
                    <a:pt x="682" y="560"/>
                  </a:lnTo>
                  <a:lnTo>
                    <a:pt x="682" y="560"/>
                  </a:lnTo>
                  <a:lnTo>
                    <a:pt x="676" y="566"/>
                  </a:lnTo>
                  <a:lnTo>
                    <a:pt x="676" y="566"/>
                  </a:lnTo>
                  <a:lnTo>
                    <a:pt x="668" y="568"/>
                  </a:lnTo>
                  <a:lnTo>
                    <a:pt x="668" y="568"/>
                  </a:lnTo>
                  <a:lnTo>
                    <a:pt x="660" y="570"/>
                  </a:lnTo>
                  <a:lnTo>
                    <a:pt x="660" y="570"/>
                  </a:lnTo>
                  <a:lnTo>
                    <a:pt x="652" y="572"/>
                  </a:lnTo>
                  <a:lnTo>
                    <a:pt x="652" y="572"/>
                  </a:lnTo>
                  <a:lnTo>
                    <a:pt x="648" y="576"/>
                  </a:lnTo>
                  <a:lnTo>
                    <a:pt x="646" y="578"/>
                  </a:lnTo>
                  <a:lnTo>
                    <a:pt x="646" y="578"/>
                  </a:lnTo>
                  <a:lnTo>
                    <a:pt x="654" y="576"/>
                  </a:lnTo>
                  <a:lnTo>
                    <a:pt x="654" y="576"/>
                  </a:lnTo>
                  <a:lnTo>
                    <a:pt x="662" y="574"/>
                  </a:lnTo>
                  <a:lnTo>
                    <a:pt x="662" y="574"/>
                  </a:lnTo>
                  <a:lnTo>
                    <a:pt x="658" y="580"/>
                  </a:lnTo>
                  <a:lnTo>
                    <a:pt x="658" y="580"/>
                  </a:lnTo>
                  <a:lnTo>
                    <a:pt x="664" y="578"/>
                  </a:lnTo>
                  <a:lnTo>
                    <a:pt x="664" y="578"/>
                  </a:lnTo>
                  <a:lnTo>
                    <a:pt x="670" y="574"/>
                  </a:lnTo>
                  <a:lnTo>
                    <a:pt x="670" y="574"/>
                  </a:lnTo>
                  <a:lnTo>
                    <a:pt x="676" y="568"/>
                  </a:lnTo>
                  <a:lnTo>
                    <a:pt x="676" y="568"/>
                  </a:lnTo>
                  <a:lnTo>
                    <a:pt x="686" y="566"/>
                  </a:lnTo>
                  <a:lnTo>
                    <a:pt x="686" y="566"/>
                  </a:lnTo>
                  <a:lnTo>
                    <a:pt x="692" y="562"/>
                  </a:lnTo>
                  <a:lnTo>
                    <a:pt x="692" y="562"/>
                  </a:lnTo>
                  <a:lnTo>
                    <a:pt x="694" y="564"/>
                  </a:lnTo>
                  <a:lnTo>
                    <a:pt x="696" y="568"/>
                  </a:lnTo>
                  <a:lnTo>
                    <a:pt x="698" y="574"/>
                  </a:lnTo>
                  <a:lnTo>
                    <a:pt x="700" y="576"/>
                  </a:lnTo>
                  <a:lnTo>
                    <a:pt x="700" y="576"/>
                  </a:lnTo>
                  <a:lnTo>
                    <a:pt x="706" y="576"/>
                  </a:lnTo>
                  <a:lnTo>
                    <a:pt x="706" y="576"/>
                  </a:lnTo>
                  <a:lnTo>
                    <a:pt x="690" y="582"/>
                  </a:lnTo>
                  <a:lnTo>
                    <a:pt x="676" y="584"/>
                  </a:lnTo>
                  <a:lnTo>
                    <a:pt x="662" y="588"/>
                  </a:lnTo>
                  <a:lnTo>
                    <a:pt x="646" y="592"/>
                  </a:lnTo>
                  <a:lnTo>
                    <a:pt x="646" y="592"/>
                  </a:lnTo>
                  <a:lnTo>
                    <a:pt x="644" y="594"/>
                  </a:lnTo>
                  <a:lnTo>
                    <a:pt x="644" y="594"/>
                  </a:lnTo>
                  <a:lnTo>
                    <a:pt x="644" y="594"/>
                  </a:lnTo>
                  <a:lnTo>
                    <a:pt x="644" y="594"/>
                  </a:lnTo>
                  <a:lnTo>
                    <a:pt x="556" y="638"/>
                  </a:lnTo>
                  <a:lnTo>
                    <a:pt x="558" y="638"/>
                  </a:lnTo>
                  <a:lnTo>
                    <a:pt x="564" y="632"/>
                  </a:lnTo>
                  <a:lnTo>
                    <a:pt x="564" y="632"/>
                  </a:lnTo>
                  <a:lnTo>
                    <a:pt x="570" y="626"/>
                  </a:lnTo>
                  <a:lnTo>
                    <a:pt x="570" y="626"/>
                  </a:lnTo>
                  <a:lnTo>
                    <a:pt x="578" y="624"/>
                  </a:lnTo>
                  <a:lnTo>
                    <a:pt x="578" y="624"/>
                  </a:lnTo>
                  <a:lnTo>
                    <a:pt x="582" y="622"/>
                  </a:lnTo>
                  <a:lnTo>
                    <a:pt x="584" y="620"/>
                  </a:lnTo>
                  <a:lnTo>
                    <a:pt x="584" y="620"/>
                  </a:lnTo>
                  <a:lnTo>
                    <a:pt x="592" y="618"/>
                  </a:lnTo>
                  <a:lnTo>
                    <a:pt x="598" y="612"/>
                  </a:lnTo>
                  <a:lnTo>
                    <a:pt x="598" y="612"/>
                  </a:lnTo>
                  <a:lnTo>
                    <a:pt x="604" y="606"/>
                  </a:lnTo>
                  <a:lnTo>
                    <a:pt x="604" y="606"/>
                  </a:lnTo>
                  <a:lnTo>
                    <a:pt x="596" y="608"/>
                  </a:lnTo>
                  <a:lnTo>
                    <a:pt x="596" y="608"/>
                  </a:lnTo>
                  <a:lnTo>
                    <a:pt x="602" y="602"/>
                  </a:lnTo>
                  <a:lnTo>
                    <a:pt x="602" y="602"/>
                  </a:lnTo>
                  <a:lnTo>
                    <a:pt x="594" y="604"/>
                  </a:lnTo>
                  <a:lnTo>
                    <a:pt x="594" y="604"/>
                  </a:lnTo>
                  <a:lnTo>
                    <a:pt x="600" y="598"/>
                  </a:lnTo>
                  <a:lnTo>
                    <a:pt x="602" y="594"/>
                  </a:lnTo>
                  <a:lnTo>
                    <a:pt x="602" y="594"/>
                  </a:lnTo>
                  <a:lnTo>
                    <a:pt x="600" y="594"/>
                  </a:lnTo>
                  <a:lnTo>
                    <a:pt x="600" y="594"/>
                  </a:lnTo>
                  <a:lnTo>
                    <a:pt x="594" y="600"/>
                  </a:lnTo>
                  <a:lnTo>
                    <a:pt x="594" y="600"/>
                  </a:lnTo>
                  <a:lnTo>
                    <a:pt x="588" y="606"/>
                  </a:lnTo>
                  <a:lnTo>
                    <a:pt x="588" y="606"/>
                  </a:lnTo>
                  <a:lnTo>
                    <a:pt x="580" y="606"/>
                  </a:lnTo>
                  <a:lnTo>
                    <a:pt x="580" y="606"/>
                  </a:lnTo>
                  <a:lnTo>
                    <a:pt x="572" y="612"/>
                  </a:lnTo>
                  <a:lnTo>
                    <a:pt x="572" y="612"/>
                  </a:lnTo>
                  <a:lnTo>
                    <a:pt x="564" y="612"/>
                  </a:lnTo>
                  <a:lnTo>
                    <a:pt x="564" y="612"/>
                  </a:lnTo>
                  <a:lnTo>
                    <a:pt x="558" y="618"/>
                  </a:lnTo>
                  <a:lnTo>
                    <a:pt x="558" y="618"/>
                  </a:lnTo>
                  <a:lnTo>
                    <a:pt x="554" y="618"/>
                  </a:lnTo>
                  <a:lnTo>
                    <a:pt x="550" y="618"/>
                  </a:lnTo>
                  <a:lnTo>
                    <a:pt x="550" y="618"/>
                  </a:lnTo>
                  <a:lnTo>
                    <a:pt x="542" y="624"/>
                  </a:lnTo>
                  <a:lnTo>
                    <a:pt x="542" y="624"/>
                  </a:lnTo>
                  <a:lnTo>
                    <a:pt x="536" y="628"/>
                  </a:lnTo>
                  <a:lnTo>
                    <a:pt x="536" y="628"/>
                  </a:lnTo>
                  <a:lnTo>
                    <a:pt x="544" y="628"/>
                  </a:lnTo>
                  <a:lnTo>
                    <a:pt x="544" y="628"/>
                  </a:lnTo>
                  <a:lnTo>
                    <a:pt x="548" y="628"/>
                  </a:lnTo>
                  <a:lnTo>
                    <a:pt x="550" y="624"/>
                  </a:lnTo>
                  <a:lnTo>
                    <a:pt x="550" y="624"/>
                  </a:lnTo>
                  <a:lnTo>
                    <a:pt x="560" y="624"/>
                  </a:lnTo>
                  <a:lnTo>
                    <a:pt x="560" y="624"/>
                  </a:lnTo>
                  <a:lnTo>
                    <a:pt x="554" y="630"/>
                  </a:lnTo>
                  <a:lnTo>
                    <a:pt x="554" y="630"/>
                  </a:lnTo>
                  <a:lnTo>
                    <a:pt x="562" y="628"/>
                  </a:lnTo>
                  <a:lnTo>
                    <a:pt x="562" y="628"/>
                  </a:lnTo>
                  <a:lnTo>
                    <a:pt x="556" y="634"/>
                  </a:lnTo>
                  <a:lnTo>
                    <a:pt x="550" y="640"/>
                  </a:lnTo>
                  <a:lnTo>
                    <a:pt x="550" y="640"/>
                  </a:lnTo>
                  <a:lnTo>
                    <a:pt x="540" y="640"/>
                  </a:lnTo>
                  <a:lnTo>
                    <a:pt x="540" y="640"/>
                  </a:lnTo>
                  <a:lnTo>
                    <a:pt x="534" y="646"/>
                  </a:lnTo>
                  <a:lnTo>
                    <a:pt x="528" y="652"/>
                  </a:lnTo>
                  <a:lnTo>
                    <a:pt x="528" y="652"/>
                  </a:lnTo>
                  <a:lnTo>
                    <a:pt x="528" y="652"/>
                  </a:lnTo>
                  <a:lnTo>
                    <a:pt x="528" y="652"/>
                  </a:lnTo>
                  <a:lnTo>
                    <a:pt x="514" y="660"/>
                  </a:lnTo>
                  <a:lnTo>
                    <a:pt x="514" y="660"/>
                  </a:lnTo>
                  <a:lnTo>
                    <a:pt x="514" y="660"/>
                  </a:lnTo>
                  <a:lnTo>
                    <a:pt x="514" y="660"/>
                  </a:lnTo>
                  <a:lnTo>
                    <a:pt x="506" y="660"/>
                  </a:lnTo>
                  <a:lnTo>
                    <a:pt x="506" y="660"/>
                  </a:lnTo>
                  <a:lnTo>
                    <a:pt x="498" y="666"/>
                  </a:lnTo>
                  <a:lnTo>
                    <a:pt x="498" y="666"/>
                  </a:lnTo>
                  <a:lnTo>
                    <a:pt x="500" y="666"/>
                  </a:lnTo>
                  <a:lnTo>
                    <a:pt x="500" y="666"/>
                  </a:lnTo>
                  <a:lnTo>
                    <a:pt x="484" y="672"/>
                  </a:lnTo>
                  <a:lnTo>
                    <a:pt x="484" y="672"/>
                  </a:lnTo>
                  <a:lnTo>
                    <a:pt x="484" y="672"/>
                  </a:lnTo>
                  <a:lnTo>
                    <a:pt x="490" y="668"/>
                  </a:lnTo>
                  <a:lnTo>
                    <a:pt x="490" y="668"/>
                  </a:lnTo>
                  <a:lnTo>
                    <a:pt x="482" y="668"/>
                  </a:lnTo>
                  <a:lnTo>
                    <a:pt x="482" y="668"/>
                  </a:lnTo>
                  <a:lnTo>
                    <a:pt x="488" y="662"/>
                  </a:lnTo>
                  <a:lnTo>
                    <a:pt x="488" y="662"/>
                  </a:lnTo>
                  <a:lnTo>
                    <a:pt x="494" y="658"/>
                  </a:lnTo>
                  <a:lnTo>
                    <a:pt x="494" y="658"/>
                  </a:lnTo>
                  <a:lnTo>
                    <a:pt x="502" y="656"/>
                  </a:lnTo>
                  <a:lnTo>
                    <a:pt x="502" y="656"/>
                  </a:lnTo>
                  <a:lnTo>
                    <a:pt x="512" y="654"/>
                  </a:lnTo>
                  <a:lnTo>
                    <a:pt x="512" y="654"/>
                  </a:lnTo>
                  <a:lnTo>
                    <a:pt x="518" y="650"/>
                  </a:lnTo>
                  <a:lnTo>
                    <a:pt x="518" y="650"/>
                  </a:lnTo>
                  <a:lnTo>
                    <a:pt x="526" y="648"/>
                  </a:lnTo>
                  <a:lnTo>
                    <a:pt x="526" y="648"/>
                  </a:lnTo>
                  <a:lnTo>
                    <a:pt x="532" y="642"/>
                  </a:lnTo>
                  <a:lnTo>
                    <a:pt x="538" y="636"/>
                  </a:lnTo>
                  <a:lnTo>
                    <a:pt x="542" y="632"/>
                  </a:lnTo>
                  <a:lnTo>
                    <a:pt x="538" y="634"/>
                  </a:lnTo>
                  <a:lnTo>
                    <a:pt x="530" y="634"/>
                  </a:lnTo>
                  <a:lnTo>
                    <a:pt x="522" y="634"/>
                  </a:lnTo>
                  <a:lnTo>
                    <a:pt x="522" y="634"/>
                  </a:lnTo>
                  <a:lnTo>
                    <a:pt x="512" y="636"/>
                  </a:lnTo>
                  <a:lnTo>
                    <a:pt x="512" y="636"/>
                  </a:lnTo>
                  <a:lnTo>
                    <a:pt x="506" y="640"/>
                  </a:lnTo>
                  <a:lnTo>
                    <a:pt x="506" y="640"/>
                  </a:lnTo>
                  <a:lnTo>
                    <a:pt x="514" y="640"/>
                  </a:lnTo>
                  <a:lnTo>
                    <a:pt x="514" y="640"/>
                  </a:lnTo>
                  <a:lnTo>
                    <a:pt x="508" y="646"/>
                  </a:lnTo>
                  <a:lnTo>
                    <a:pt x="508" y="646"/>
                  </a:lnTo>
                  <a:lnTo>
                    <a:pt x="500" y="646"/>
                  </a:lnTo>
                  <a:lnTo>
                    <a:pt x="500" y="646"/>
                  </a:lnTo>
                  <a:lnTo>
                    <a:pt x="492" y="650"/>
                  </a:lnTo>
                  <a:lnTo>
                    <a:pt x="492" y="650"/>
                  </a:lnTo>
                  <a:lnTo>
                    <a:pt x="486" y="656"/>
                  </a:lnTo>
                  <a:lnTo>
                    <a:pt x="486" y="656"/>
                  </a:lnTo>
                  <a:lnTo>
                    <a:pt x="478" y="656"/>
                  </a:lnTo>
                  <a:lnTo>
                    <a:pt x="478" y="656"/>
                  </a:lnTo>
                  <a:lnTo>
                    <a:pt x="470" y="662"/>
                  </a:lnTo>
                  <a:lnTo>
                    <a:pt x="470" y="662"/>
                  </a:lnTo>
                  <a:lnTo>
                    <a:pt x="464" y="666"/>
                  </a:lnTo>
                  <a:lnTo>
                    <a:pt x="464" y="666"/>
                  </a:lnTo>
                  <a:lnTo>
                    <a:pt x="456" y="668"/>
                  </a:lnTo>
                  <a:lnTo>
                    <a:pt x="456" y="668"/>
                  </a:lnTo>
                  <a:lnTo>
                    <a:pt x="450" y="672"/>
                  </a:lnTo>
                  <a:lnTo>
                    <a:pt x="442" y="678"/>
                  </a:lnTo>
                  <a:lnTo>
                    <a:pt x="436" y="682"/>
                  </a:lnTo>
                  <a:lnTo>
                    <a:pt x="428" y="688"/>
                  </a:lnTo>
                  <a:lnTo>
                    <a:pt x="428" y="688"/>
                  </a:lnTo>
                  <a:lnTo>
                    <a:pt x="420" y="688"/>
                  </a:lnTo>
                  <a:lnTo>
                    <a:pt x="420" y="688"/>
                  </a:lnTo>
                  <a:lnTo>
                    <a:pt x="414" y="694"/>
                  </a:lnTo>
                  <a:lnTo>
                    <a:pt x="414" y="694"/>
                  </a:lnTo>
                  <a:lnTo>
                    <a:pt x="406" y="698"/>
                  </a:lnTo>
                  <a:lnTo>
                    <a:pt x="400" y="704"/>
                  </a:lnTo>
                  <a:lnTo>
                    <a:pt x="400" y="704"/>
                  </a:lnTo>
                  <a:lnTo>
                    <a:pt x="398" y="706"/>
                  </a:lnTo>
                  <a:lnTo>
                    <a:pt x="396" y="706"/>
                  </a:lnTo>
                  <a:lnTo>
                    <a:pt x="396" y="708"/>
                  </a:lnTo>
                  <a:lnTo>
                    <a:pt x="396" y="708"/>
                  </a:lnTo>
                  <a:lnTo>
                    <a:pt x="398" y="708"/>
                  </a:lnTo>
                  <a:lnTo>
                    <a:pt x="398" y="708"/>
                  </a:lnTo>
                  <a:lnTo>
                    <a:pt x="396" y="710"/>
                  </a:lnTo>
                  <a:lnTo>
                    <a:pt x="396" y="710"/>
                  </a:lnTo>
                  <a:lnTo>
                    <a:pt x="396" y="708"/>
                  </a:lnTo>
                  <a:lnTo>
                    <a:pt x="396" y="708"/>
                  </a:lnTo>
                  <a:lnTo>
                    <a:pt x="394" y="710"/>
                  </a:lnTo>
                  <a:lnTo>
                    <a:pt x="394" y="710"/>
                  </a:lnTo>
                  <a:lnTo>
                    <a:pt x="394" y="710"/>
                  </a:lnTo>
                  <a:lnTo>
                    <a:pt x="394" y="710"/>
                  </a:lnTo>
                  <a:lnTo>
                    <a:pt x="392" y="708"/>
                  </a:lnTo>
                  <a:lnTo>
                    <a:pt x="392" y="708"/>
                  </a:lnTo>
                  <a:lnTo>
                    <a:pt x="400" y="702"/>
                  </a:lnTo>
                  <a:lnTo>
                    <a:pt x="400" y="702"/>
                  </a:lnTo>
                  <a:lnTo>
                    <a:pt x="396" y="702"/>
                  </a:lnTo>
                  <a:lnTo>
                    <a:pt x="390" y="704"/>
                  </a:lnTo>
                  <a:lnTo>
                    <a:pt x="390" y="704"/>
                  </a:lnTo>
                  <a:lnTo>
                    <a:pt x="388" y="706"/>
                  </a:lnTo>
                  <a:lnTo>
                    <a:pt x="388" y="706"/>
                  </a:lnTo>
                  <a:lnTo>
                    <a:pt x="386" y="706"/>
                  </a:lnTo>
                  <a:lnTo>
                    <a:pt x="386" y="708"/>
                  </a:lnTo>
                  <a:lnTo>
                    <a:pt x="388" y="712"/>
                  </a:lnTo>
                  <a:lnTo>
                    <a:pt x="390" y="718"/>
                  </a:lnTo>
                  <a:lnTo>
                    <a:pt x="392" y="718"/>
                  </a:lnTo>
                  <a:lnTo>
                    <a:pt x="394" y="718"/>
                  </a:lnTo>
                  <a:lnTo>
                    <a:pt x="394" y="718"/>
                  </a:lnTo>
                  <a:lnTo>
                    <a:pt x="398" y="718"/>
                  </a:lnTo>
                  <a:lnTo>
                    <a:pt x="398" y="718"/>
                  </a:lnTo>
                  <a:lnTo>
                    <a:pt x="402" y="718"/>
                  </a:lnTo>
                  <a:lnTo>
                    <a:pt x="406" y="718"/>
                  </a:lnTo>
                  <a:lnTo>
                    <a:pt x="406" y="718"/>
                  </a:lnTo>
                  <a:lnTo>
                    <a:pt x="414" y="718"/>
                  </a:lnTo>
                  <a:lnTo>
                    <a:pt x="414" y="718"/>
                  </a:lnTo>
                  <a:lnTo>
                    <a:pt x="420" y="714"/>
                  </a:lnTo>
                  <a:lnTo>
                    <a:pt x="420" y="714"/>
                  </a:lnTo>
                  <a:lnTo>
                    <a:pt x="412" y="714"/>
                  </a:lnTo>
                  <a:lnTo>
                    <a:pt x="412" y="714"/>
                  </a:lnTo>
                  <a:lnTo>
                    <a:pt x="404" y="714"/>
                  </a:lnTo>
                  <a:lnTo>
                    <a:pt x="404" y="714"/>
                  </a:lnTo>
                  <a:lnTo>
                    <a:pt x="410" y="708"/>
                  </a:lnTo>
                  <a:lnTo>
                    <a:pt x="418" y="704"/>
                  </a:lnTo>
                  <a:lnTo>
                    <a:pt x="418" y="704"/>
                  </a:lnTo>
                  <a:lnTo>
                    <a:pt x="426" y="702"/>
                  </a:lnTo>
                  <a:lnTo>
                    <a:pt x="426" y="702"/>
                  </a:lnTo>
                  <a:lnTo>
                    <a:pt x="432" y="698"/>
                  </a:lnTo>
                  <a:lnTo>
                    <a:pt x="434" y="696"/>
                  </a:lnTo>
                  <a:lnTo>
                    <a:pt x="434" y="696"/>
                  </a:lnTo>
                  <a:lnTo>
                    <a:pt x="500" y="672"/>
                  </a:lnTo>
                  <a:lnTo>
                    <a:pt x="500" y="672"/>
                  </a:lnTo>
                  <a:lnTo>
                    <a:pt x="494" y="676"/>
                  </a:lnTo>
                  <a:lnTo>
                    <a:pt x="494" y="676"/>
                  </a:lnTo>
                  <a:lnTo>
                    <a:pt x="504" y="674"/>
                  </a:lnTo>
                  <a:lnTo>
                    <a:pt x="504" y="674"/>
                  </a:lnTo>
                  <a:lnTo>
                    <a:pt x="510" y="670"/>
                  </a:lnTo>
                  <a:lnTo>
                    <a:pt x="510" y="670"/>
                  </a:lnTo>
                  <a:lnTo>
                    <a:pt x="518" y="668"/>
                  </a:lnTo>
                  <a:lnTo>
                    <a:pt x="518" y="668"/>
                  </a:lnTo>
                  <a:lnTo>
                    <a:pt x="524" y="662"/>
                  </a:lnTo>
                  <a:lnTo>
                    <a:pt x="524" y="662"/>
                  </a:lnTo>
                  <a:lnTo>
                    <a:pt x="532" y="660"/>
                  </a:lnTo>
                  <a:lnTo>
                    <a:pt x="532" y="660"/>
                  </a:lnTo>
                  <a:lnTo>
                    <a:pt x="536" y="658"/>
                  </a:lnTo>
                  <a:lnTo>
                    <a:pt x="536" y="658"/>
                  </a:lnTo>
                  <a:lnTo>
                    <a:pt x="548" y="652"/>
                  </a:lnTo>
                  <a:lnTo>
                    <a:pt x="548" y="652"/>
                  </a:lnTo>
                  <a:lnTo>
                    <a:pt x="548" y="654"/>
                  </a:lnTo>
                  <a:lnTo>
                    <a:pt x="548" y="654"/>
                  </a:lnTo>
                  <a:lnTo>
                    <a:pt x="556" y="652"/>
                  </a:lnTo>
                  <a:lnTo>
                    <a:pt x="556" y="652"/>
                  </a:lnTo>
                  <a:lnTo>
                    <a:pt x="550" y="658"/>
                  </a:lnTo>
                  <a:lnTo>
                    <a:pt x="550" y="658"/>
                  </a:lnTo>
                  <a:lnTo>
                    <a:pt x="544" y="664"/>
                  </a:lnTo>
                  <a:lnTo>
                    <a:pt x="538" y="670"/>
                  </a:lnTo>
                  <a:lnTo>
                    <a:pt x="538" y="670"/>
                  </a:lnTo>
                  <a:lnTo>
                    <a:pt x="530" y="676"/>
                  </a:lnTo>
                  <a:lnTo>
                    <a:pt x="530" y="676"/>
                  </a:lnTo>
                  <a:lnTo>
                    <a:pt x="522" y="676"/>
                  </a:lnTo>
                  <a:lnTo>
                    <a:pt x="522" y="676"/>
                  </a:lnTo>
                  <a:lnTo>
                    <a:pt x="528" y="672"/>
                  </a:lnTo>
                  <a:lnTo>
                    <a:pt x="528" y="672"/>
                  </a:lnTo>
                  <a:lnTo>
                    <a:pt x="520" y="672"/>
                  </a:lnTo>
                  <a:lnTo>
                    <a:pt x="520" y="672"/>
                  </a:lnTo>
                  <a:lnTo>
                    <a:pt x="514" y="678"/>
                  </a:lnTo>
                  <a:lnTo>
                    <a:pt x="514" y="678"/>
                  </a:lnTo>
                  <a:lnTo>
                    <a:pt x="506" y="680"/>
                  </a:lnTo>
                  <a:lnTo>
                    <a:pt x="506" y="680"/>
                  </a:lnTo>
                  <a:lnTo>
                    <a:pt x="496" y="680"/>
                  </a:lnTo>
                  <a:lnTo>
                    <a:pt x="496" y="680"/>
                  </a:lnTo>
                  <a:lnTo>
                    <a:pt x="494" y="684"/>
                  </a:lnTo>
                  <a:lnTo>
                    <a:pt x="490" y="686"/>
                  </a:lnTo>
                  <a:lnTo>
                    <a:pt x="490" y="686"/>
                  </a:lnTo>
                  <a:lnTo>
                    <a:pt x="482" y="688"/>
                  </a:lnTo>
                  <a:lnTo>
                    <a:pt x="482" y="688"/>
                  </a:lnTo>
                  <a:lnTo>
                    <a:pt x="480" y="690"/>
                  </a:lnTo>
                  <a:lnTo>
                    <a:pt x="482" y="690"/>
                  </a:lnTo>
                  <a:lnTo>
                    <a:pt x="468" y="700"/>
                  </a:lnTo>
                  <a:lnTo>
                    <a:pt x="478" y="698"/>
                  </a:lnTo>
                  <a:lnTo>
                    <a:pt x="478" y="698"/>
                  </a:lnTo>
                  <a:lnTo>
                    <a:pt x="486" y="698"/>
                  </a:lnTo>
                  <a:lnTo>
                    <a:pt x="486" y="698"/>
                  </a:lnTo>
                  <a:lnTo>
                    <a:pt x="492" y="694"/>
                  </a:lnTo>
                  <a:lnTo>
                    <a:pt x="492" y="694"/>
                  </a:lnTo>
                  <a:lnTo>
                    <a:pt x="502" y="692"/>
                  </a:lnTo>
                  <a:lnTo>
                    <a:pt x="510" y="692"/>
                  </a:lnTo>
                  <a:lnTo>
                    <a:pt x="510" y="692"/>
                  </a:lnTo>
                  <a:lnTo>
                    <a:pt x="518" y="692"/>
                  </a:lnTo>
                  <a:lnTo>
                    <a:pt x="518" y="692"/>
                  </a:lnTo>
                  <a:lnTo>
                    <a:pt x="524" y="686"/>
                  </a:lnTo>
                  <a:lnTo>
                    <a:pt x="532" y="680"/>
                  </a:lnTo>
                  <a:lnTo>
                    <a:pt x="532" y="680"/>
                  </a:lnTo>
                  <a:lnTo>
                    <a:pt x="538" y="676"/>
                  </a:lnTo>
                  <a:lnTo>
                    <a:pt x="538" y="676"/>
                  </a:lnTo>
                  <a:lnTo>
                    <a:pt x="546" y="674"/>
                  </a:lnTo>
                  <a:lnTo>
                    <a:pt x="546" y="674"/>
                  </a:lnTo>
                  <a:lnTo>
                    <a:pt x="540" y="680"/>
                  </a:lnTo>
                  <a:lnTo>
                    <a:pt x="540" y="680"/>
                  </a:lnTo>
                  <a:lnTo>
                    <a:pt x="548" y="680"/>
                  </a:lnTo>
                  <a:lnTo>
                    <a:pt x="548" y="680"/>
                  </a:lnTo>
                  <a:lnTo>
                    <a:pt x="556" y="674"/>
                  </a:lnTo>
                  <a:lnTo>
                    <a:pt x="562" y="668"/>
                  </a:lnTo>
                  <a:lnTo>
                    <a:pt x="562" y="668"/>
                  </a:lnTo>
                  <a:lnTo>
                    <a:pt x="568" y="664"/>
                  </a:lnTo>
                  <a:lnTo>
                    <a:pt x="568" y="664"/>
                  </a:lnTo>
                  <a:lnTo>
                    <a:pt x="578" y="662"/>
                  </a:lnTo>
                  <a:lnTo>
                    <a:pt x="578" y="662"/>
                  </a:lnTo>
                  <a:lnTo>
                    <a:pt x="570" y="668"/>
                  </a:lnTo>
                  <a:lnTo>
                    <a:pt x="570" y="668"/>
                  </a:lnTo>
                  <a:lnTo>
                    <a:pt x="580" y="668"/>
                  </a:lnTo>
                  <a:lnTo>
                    <a:pt x="580" y="668"/>
                  </a:lnTo>
                  <a:lnTo>
                    <a:pt x="588" y="666"/>
                  </a:lnTo>
                  <a:lnTo>
                    <a:pt x="596" y="666"/>
                  </a:lnTo>
                  <a:lnTo>
                    <a:pt x="596" y="666"/>
                  </a:lnTo>
                  <a:lnTo>
                    <a:pt x="602" y="660"/>
                  </a:lnTo>
                  <a:lnTo>
                    <a:pt x="602" y="660"/>
                  </a:lnTo>
                  <a:lnTo>
                    <a:pt x="612" y="660"/>
                  </a:lnTo>
                  <a:lnTo>
                    <a:pt x="612" y="660"/>
                  </a:lnTo>
                  <a:lnTo>
                    <a:pt x="618" y="654"/>
                  </a:lnTo>
                  <a:lnTo>
                    <a:pt x="624" y="648"/>
                  </a:lnTo>
                  <a:lnTo>
                    <a:pt x="624" y="648"/>
                  </a:lnTo>
                  <a:lnTo>
                    <a:pt x="632" y="644"/>
                  </a:lnTo>
                  <a:lnTo>
                    <a:pt x="638" y="638"/>
                  </a:lnTo>
                  <a:lnTo>
                    <a:pt x="638" y="638"/>
                  </a:lnTo>
                  <a:lnTo>
                    <a:pt x="644" y="632"/>
                  </a:lnTo>
                  <a:lnTo>
                    <a:pt x="644" y="632"/>
                  </a:lnTo>
                  <a:lnTo>
                    <a:pt x="652" y="632"/>
                  </a:lnTo>
                  <a:lnTo>
                    <a:pt x="652" y="632"/>
                  </a:lnTo>
                  <a:lnTo>
                    <a:pt x="662" y="632"/>
                  </a:lnTo>
                  <a:lnTo>
                    <a:pt x="654" y="636"/>
                  </a:lnTo>
                  <a:lnTo>
                    <a:pt x="654" y="636"/>
                  </a:lnTo>
                  <a:lnTo>
                    <a:pt x="648" y="642"/>
                  </a:lnTo>
                  <a:lnTo>
                    <a:pt x="648" y="642"/>
                  </a:lnTo>
                  <a:lnTo>
                    <a:pt x="640" y="642"/>
                  </a:lnTo>
                  <a:lnTo>
                    <a:pt x="640" y="642"/>
                  </a:lnTo>
                  <a:lnTo>
                    <a:pt x="634" y="648"/>
                  </a:lnTo>
                  <a:lnTo>
                    <a:pt x="642" y="648"/>
                  </a:lnTo>
                  <a:lnTo>
                    <a:pt x="642" y="648"/>
                  </a:lnTo>
                  <a:lnTo>
                    <a:pt x="650" y="646"/>
                  </a:lnTo>
                  <a:lnTo>
                    <a:pt x="650" y="646"/>
                  </a:lnTo>
                  <a:lnTo>
                    <a:pt x="654" y="644"/>
                  </a:lnTo>
                  <a:lnTo>
                    <a:pt x="656" y="640"/>
                  </a:lnTo>
                  <a:lnTo>
                    <a:pt x="656" y="640"/>
                  </a:lnTo>
                  <a:lnTo>
                    <a:pt x="662" y="640"/>
                  </a:lnTo>
                  <a:lnTo>
                    <a:pt x="666" y="640"/>
                  </a:lnTo>
                  <a:lnTo>
                    <a:pt x="666" y="640"/>
                  </a:lnTo>
                  <a:lnTo>
                    <a:pt x="672" y="634"/>
                  </a:lnTo>
                  <a:lnTo>
                    <a:pt x="678" y="628"/>
                  </a:lnTo>
                  <a:lnTo>
                    <a:pt x="678" y="628"/>
                  </a:lnTo>
                  <a:lnTo>
                    <a:pt x="686" y="624"/>
                  </a:lnTo>
                  <a:lnTo>
                    <a:pt x="686" y="624"/>
                  </a:lnTo>
                  <a:lnTo>
                    <a:pt x="694" y="622"/>
                  </a:lnTo>
                  <a:lnTo>
                    <a:pt x="694" y="622"/>
                  </a:lnTo>
                  <a:lnTo>
                    <a:pt x="702" y="622"/>
                  </a:lnTo>
                  <a:lnTo>
                    <a:pt x="702" y="622"/>
                  </a:lnTo>
                  <a:lnTo>
                    <a:pt x="708" y="616"/>
                  </a:lnTo>
                  <a:lnTo>
                    <a:pt x="708" y="616"/>
                  </a:lnTo>
                  <a:lnTo>
                    <a:pt x="718" y="614"/>
                  </a:lnTo>
                  <a:lnTo>
                    <a:pt x="718" y="614"/>
                  </a:lnTo>
                  <a:lnTo>
                    <a:pt x="726" y="614"/>
                  </a:lnTo>
                  <a:lnTo>
                    <a:pt x="726" y="614"/>
                  </a:lnTo>
                  <a:lnTo>
                    <a:pt x="732" y="608"/>
                  </a:lnTo>
                  <a:lnTo>
                    <a:pt x="738" y="602"/>
                  </a:lnTo>
                  <a:lnTo>
                    <a:pt x="746" y="596"/>
                  </a:lnTo>
                  <a:lnTo>
                    <a:pt x="746" y="596"/>
                  </a:lnTo>
                  <a:lnTo>
                    <a:pt x="752" y="590"/>
                  </a:lnTo>
                  <a:lnTo>
                    <a:pt x="752" y="590"/>
                  </a:lnTo>
                  <a:lnTo>
                    <a:pt x="760" y="588"/>
                  </a:lnTo>
                  <a:lnTo>
                    <a:pt x="760" y="588"/>
                  </a:lnTo>
                  <a:lnTo>
                    <a:pt x="764" y="586"/>
                  </a:lnTo>
                  <a:lnTo>
                    <a:pt x="766" y="582"/>
                  </a:lnTo>
                  <a:lnTo>
                    <a:pt x="766" y="582"/>
                  </a:lnTo>
                  <a:lnTo>
                    <a:pt x="774" y="580"/>
                  </a:lnTo>
                  <a:lnTo>
                    <a:pt x="774" y="580"/>
                  </a:lnTo>
                  <a:lnTo>
                    <a:pt x="768" y="586"/>
                  </a:lnTo>
                  <a:lnTo>
                    <a:pt x="768" y="586"/>
                  </a:lnTo>
                  <a:lnTo>
                    <a:pt x="762" y="592"/>
                  </a:lnTo>
                  <a:lnTo>
                    <a:pt x="762" y="592"/>
                  </a:lnTo>
                  <a:lnTo>
                    <a:pt x="770" y="592"/>
                  </a:lnTo>
                  <a:lnTo>
                    <a:pt x="770" y="592"/>
                  </a:lnTo>
                  <a:lnTo>
                    <a:pt x="780" y="590"/>
                  </a:lnTo>
                  <a:lnTo>
                    <a:pt x="780" y="590"/>
                  </a:lnTo>
                  <a:lnTo>
                    <a:pt x="786" y="584"/>
                  </a:lnTo>
                  <a:lnTo>
                    <a:pt x="786" y="584"/>
                  </a:lnTo>
                  <a:lnTo>
                    <a:pt x="794" y="582"/>
                  </a:lnTo>
                  <a:lnTo>
                    <a:pt x="794" y="582"/>
                  </a:lnTo>
                  <a:lnTo>
                    <a:pt x="800" y="576"/>
                  </a:lnTo>
                  <a:lnTo>
                    <a:pt x="800" y="576"/>
                  </a:lnTo>
                  <a:lnTo>
                    <a:pt x="806" y="570"/>
                  </a:lnTo>
                  <a:lnTo>
                    <a:pt x="806" y="570"/>
                  </a:lnTo>
                  <a:lnTo>
                    <a:pt x="812" y="564"/>
                  </a:lnTo>
                  <a:lnTo>
                    <a:pt x="812" y="564"/>
                  </a:lnTo>
                  <a:lnTo>
                    <a:pt x="820" y="562"/>
                  </a:lnTo>
                  <a:lnTo>
                    <a:pt x="820" y="562"/>
                  </a:lnTo>
                  <a:lnTo>
                    <a:pt x="814" y="568"/>
                  </a:lnTo>
                  <a:lnTo>
                    <a:pt x="814" y="568"/>
                  </a:lnTo>
                  <a:lnTo>
                    <a:pt x="824" y="566"/>
                  </a:lnTo>
                  <a:lnTo>
                    <a:pt x="824" y="566"/>
                  </a:lnTo>
                  <a:lnTo>
                    <a:pt x="832" y="564"/>
                  </a:lnTo>
                  <a:lnTo>
                    <a:pt x="832" y="564"/>
                  </a:lnTo>
                  <a:lnTo>
                    <a:pt x="838" y="558"/>
                  </a:lnTo>
                  <a:lnTo>
                    <a:pt x="838" y="558"/>
                  </a:lnTo>
                  <a:lnTo>
                    <a:pt x="844" y="552"/>
                  </a:lnTo>
                  <a:lnTo>
                    <a:pt x="844" y="552"/>
                  </a:lnTo>
                  <a:lnTo>
                    <a:pt x="836" y="554"/>
                  </a:lnTo>
                  <a:lnTo>
                    <a:pt x="836" y="554"/>
                  </a:lnTo>
                  <a:lnTo>
                    <a:pt x="842" y="548"/>
                  </a:lnTo>
                  <a:lnTo>
                    <a:pt x="842" y="548"/>
                  </a:lnTo>
                  <a:lnTo>
                    <a:pt x="848" y="542"/>
                  </a:lnTo>
                  <a:lnTo>
                    <a:pt x="848" y="542"/>
                  </a:lnTo>
                  <a:lnTo>
                    <a:pt x="838" y="544"/>
                  </a:lnTo>
                  <a:lnTo>
                    <a:pt x="838" y="544"/>
                  </a:lnTo>
                  <a:lnTo>
                    <a:pt x="844" y="538"/>
                  </a:lnTo>
                  <a:lnTo>
                    <a:pt x="844" y="538"/>
                  </a:lnTo>
                  <a:lnTo>
                    <a:pt x="854" y="536"/>
                  </a:lnTo>
                  <a:lnTo>
                    <a:pt x="854" y="536"/>
                  </a:lnTo>
                  <a:lnTo>
                    <a:pt x="848" y="542"/>
                  </a:lnTo>
                  <a:lnTo>
                    <a:pt x="848" y="542"/>
                  </a:lnTo>
                  <a:lnTo>
                    <a:pt x="856" y="540"/>
                  </a:lnTo>
                  <a:lnTo>
                    <a:pt x="856" y="540"/>
                  </a:lnTo>
                  <a:lnTo>
                    <a:pt x="864" y="538"/>
                  </a:lnTo>
                  <a:lnTo>
                    <a:pt x="882" y="534"/>
                  </a:lnTo>
                  <a:lnTo>
                    <a:pt x="892" y="522"/>
                  </a:lnTo>
                  <a:lnTo>
                    <a:pt x="892" y="522"/>
                  </a:lnTo>
                  <a:lnTo>
                    <a:pt x="898" y="514"/>
                  </a:lnTo>
                  <a:lnTo>
                    <a:pt x="898" y="514"/>
                  </a:lnTo>
                  <a:lnTo>
                    <a:pt x="890" y="518"/>
                  </a:lnTo>
                  <a:lnTo>
                    <a:pt x="890" y="518"/>
                  </a:lnTo>
                  <a:lnTo>
                    <a:pt x="884" y="524"/>
                  </a:lnTo>
                  <a:lnTo>
                    <a:pt x="884" y="524"/>
                  </a:lnTo>
                  <a:lnTo>
                    <a:pt x="876" y="526"/>
                  </a:lnTo>
                  <a:lnTo>
                    <a:pt x="876" y="526"/>
                  </a:lnTo>
                  <a:lnTo>
                    <a:pt x="882" y="520"/>
                  </a:lnTo>
                  <a:lnTo>
                    <a:pt x="882" y="520"/>
                  </a:lnTo>
                  <a:lnTo>
                    <a:pt x="888" y="512"/>
                  </a:lnTo>
                  <a:lnTo>
                    <a:pt x="896" y="510"/>
                  </a:lnTo>
                  <a:lnTo>
                    <a:pt x="896" y="510"/>
                  </a:lnTo>
                  <a:lnTo>
                    <a:pt x="904" y="508"/>
                  </a:lnTo>
                  <a:lnTo>
                    <a:pt x="904" y="508"/>
                  </a:lnTo>
                  <a:lnTo>
                    <a:pt x="908" y="506"/>
                  </a:lnTo>
                  <a:lnTo>
                    <a:pt x="910" y="502"/>
                  </a:lnTo>
                  <a:lnTo>
                    <a:pt x="910" y="502"/>
                  </a:lnTo>
                  <a:lnTo>
                    <a:pt x="918" y="500"/>
                  </a:lnTo>
                  <a:lnTo>
                    <a:pt x="918" y="500"/>
                  </a:lnTo>
                  <a:lnTo>
                    <a:pt x="912" y="506"/>
                  </a:lnTo>
                  <a:lnTo>
                    <a:pt x="912" y="506"/>
                  </a:lnTo>
                  <a:lnTo>
                    <a:pt x="922" y="504"/>
                  </a:lnTo>
                  <a:lnTo>
                    <a:pt x="922" y="504"/>
                  </a:lnTo>
                  <a:lnTo>
                    <a:pt x="926" y="496"/>
                  </a:lnTo>
                  <a:lnTo>
                    <a:pt x="926" y="496"/>
                  </a:lnTo>
                  <a:lnTo>
                    <a:pt x="936" y="494"/>
                  </a:lnTo>
                  <a:lnTo>
                    <a:pt x="936" y="494"/>
                  </a:lnTo>
                  <a:lnTo>
                    <a:pt x="930" y="500"/>
                  </a:lnTo>
                  <a:lnTo>
                    <a:pt x="946" y="496"/>
                  </a:lnTo>
                  <a:lnTo>
                    <a:pt x="952" y="490"/>
                  </a:lnTo>
                  <a:lnTo>
                    <a:pt x="952" y="490"/>
                  </a:lnTo>
                  <a:lnTo>
                    <a:pt x="958" y="482"/>
                  </a:lnTo>
                  <a:lnTo>
                    <a:pt x="958" y="482"/>
                  </a:lnTo>
                  <a:lnTo>
                    <a:pt x="950" y="486"/>
                  </a:lnTo>
                  <a:lnTo>
                    <a:pt x="950" y="486"/>
                  </a:lnTo>
                  <a:lnTo>
                    <a:pt x="954" y="478"/>
                  </a:lnTo>
                  <a:lnTo>
                    <a:pt x="954" y="478"/>
                  </a:lnTo>
                  <a:lnTo>
                    <a:pt x="946" y="482"/>
                  </a:lnTo>
                  <a:lnTo>
                    <a:pt x="946" y="482"/>
                  </a:lnTo>
                  <a:lnTo>
                    <a:pt x="952" y="474"/>
                  </a:lnTo>
                  <a:lnTo>
                    <a:pt x="956" y="468"/>
                  </a:lnTo>
                  <a:lnTo>
                    <a:pt x="966" y="464"/>
                  </a:lnTo>
                  <a:lnTo>
                    <a:pt x="966" y="464"/>
                  </a:lnTo>
                  <a:lnTo>
                    <a:pt x="974" y="460"/>
                  </a:lnTo>
                  <a:lnTo>
                    <a:pt x="974" y="460"/>
                  </a:lnTo>
                  <a:lnTo>
                    <a:pt x="982" y="458"/>
                  </a:lnTo>
                  <a:lnTo>
                    <a:pt x="982" y="458"/>
                  </a:lnTo>
                  <a:lnTo>
                    <a:pt x="976" y="464"/>
                  </a:lnTo>
                  <a:lnTo>
                    <a:pt x="976" y="464"/>
                  </a:lnTo>
                  <a:lnTo>
                    <a:pt x="972" y="472"/>
                  </a:lnTo>
                  <a:lnTo>
                    <a:pt x="972" y="472"/>
                  </a:lnTo>
                  <a:lnTo>
                    <a:pt x="966" y="478"/>
                  </a:lnTo>
                  <a:lnTo>
                    <a:pt x="966" y="478"/>
                  </a:lnTo>
                  <a:lnTo>
                    <a:pt x="974" y="476"/>
                  </a:lnTo>
                  <a:lnTo>
                    <a:pt x="974" y="476"/>
                  </a:lnTo>
                  <a:lnTo>
                    <a:pt x="980" y="468"/>
                  </a:lnTo>
                  <a:lnTo>
                    <a:pt x="980" y="468"/>
                  </a:lnTo>
                  <a:lnTo>
                    <a:pt x="984" y="462"/>
                  </a:lnTo>
                  <a:lnTo>
                    <a:pt x="990" y="454"/>
                  </a:lnTo>
                  <a:lnTo>
                    <a:pt x="990" y="454"/>
                  </a:lnTo>
                  <a:lnTo>
                    <a:pt x="994" y="448"/>
                  </a:lnTo>
                  <a:lnTo>
                    <a:pt x="994" y="448"/>
                  </a:lnTo>
                  <a:lnTo>
                    <a:pt x="1002" y="444"/>
                  </a:lnTo>
                  <a:lnTo>
                    <a:pt x="1002" y="444"/>
                  </a:lnTo>
                  <a:lnTo>
                    <a:pt x="1008" y="436"/>
                  </a:lnTo>
                  <a:lnTo>
                    <a:pt x="1008" y="436"/>
                  </a:lnTo>
                  <a:lnTo>
                    <a:pt x="1016" y="432"/>
                  </a:lnTo>
                  <a:lnTo>
                    <a:pt x="1016" y="432"/>
                  </a:lnTo>
                  <a:lnTo>
                    <a:pt x="1012" y="440"/>
                  </a:lnTo>
                  <a:lnTo>
                    <a:pt x="1012" y="440"/>
                  </a:lnTo>
                  <a:lnTo>
                    <a:pt x="1020" y="436"/>
                  </a:lnTo>
                  <a:lnTo>
                    <a:pt x="1020" y="436"/>
                  </a:lnTo>
                  <a:lnTo>
                    <a:pt x="1024" y="428"/>
                  </a:lnTo>
                  <a:lnTo>
                    <a:pt x="1024" y="428"/>
                  </a:lnTo>
                  <a:lnTo>
                    <a:pt x="1028" y="420"/>
                  </a:lnTo>
                  <a:lnTo>
                    <a:pt x="1028" y="420"/>
                  </a:lnTo>
                  <a:lnTo>
                    <a:pt x="1036" y="416"/>
                  </a:lnTo>
                  <a:lnTo>
                    <a:pt x="1036" y="416"/>
                  </a:lnTo>
                  <a:lnTo>
                    <a:pt x="1040" y="408"/>
                  </a:lnTo>
                  <a:lnTo>
                    <a:pt x="1040" y="408"/>
                  </a:lnTo>
                  <a:lnTo>
                    <a:pt x="1044" y="400"/>
                  </a:lnTo>
                  <a:lnTo>
                    <a:pt x="1044" y="400"/>
                  </a:lnTo>
                  <a:lnTo>
                    <a:pt x="1048" y="392"/>
                  </a:lnTo>
                  <a:lnTo>
                    <a:pt x="1048" y="392"/>
                  </a:lnTo>
                  <a:lnTo>
                    <a:pt x="1052" y="390"/>
                  </a:lnTo>
                  <a:lnTo>
                    <a:pt x="1056" y="388"/>
                  </a:lnTo>
                  <a:lnTo>
                    <a:pt x="1056" y="388"/>
                  </a:lnTo>
                  <a:lnTo>
                    <a:pt x="1060" y="378"/>
                  </a:lnTo>
                  <a:lnTo>
                    <a:pt x="1060" y="378"/>
                  </a:lnTo>
                  <a:lnTo>
                    <a:pt x="1066" y="372"/>
                  </a:lnTo>
                  <a:lnTo>
                    <a:pt x="1066" y="372"/>
                  </a:lnTo>
                  <a:lnTo>
                    <a:pt x="1074" y="368"/>
                  </a:lnTo>
                  <a:lnTo>
                    <a:pt x="1074" y="368"/>
                  </a:lnTo>
                  <a:lnTo>
                    <a:pt x="1072" y="372"/>
                  </a:lnTo>
                  <a:lnTo>
                    <a:pt x="1070" y="376"/>
                  </a:lnTo>
                  <a:lnTo>
                    <a:pt x="1070" y="376"/>
                  </a:lnTo>
                  <a:lnTo>
                    <a:pt x="1068" y="384"/>
                  </a:lnTo>
                  <a:lnTo>
                    <a:pt x="1068" y="384"/>
                  </a:lnTo>
                  <a:lnTo>
                    <a:pt x="1074" y="378"/>
                  </a:lnTo>
                  <a:lnTo>
                    <a:pt x="1074" y="378"/>
                  </a:lnTo>
                  <a:lnTo>
                    <a:pt x="1078" y="370"/>
                  </a:lnTo>
                  <a:lnTo>
                    <a:pt x="1078" y="370"/>
                  </a:lnTo>
                  <a:lnTo>
                    <a:pt x="1086" y="364"/>
                  </a:lnTo>
                  <a:lnTo>
                    <a:pt x="1086" y="364"/>
                  </a:lnTo>
                  <a:lnTo>
                    <a:pt x="1088" y="356"/>
                  </a:lnTo>
                  <a:lnTo>
                    <a:pt x="1088" y="356"/>
                  </a:lnTo>
                  <a:lnTo>
                    <a:pt x="1096" y="348"/>
                  </a:lnTo>
                  <a:lnTo>
                    <a:pt x="1096" y="348"/>
                  </a:lnTo>
                  <a:lnTo>
                    <a:pt x="1098" y="338"/>
                  </a:lnTo>
                  <a:lnTo>
                    <a:pt x="1100" y="328"/>
                  </a:lnTo>
                  <a:lnTo>
                    <a:pt x="1100" y="328"/>
                  </a:lnTo>
                  <a:lnTo>
                    <a:pt x="1102" y="318"/>
                  </a:lnTo>
                  <a:lnTo>
                    <a:pt x="1102" y="318"/>
                  </a:lnTo>
                  <a:lnTo>
                    <a:pt x="1106" y="310"/>
                  </a:lnTo>
                  <a:lnTo>
                    <a:pt x="1106" y="310"/>
                  </a:lnTo>
                  <a:lnTo>
                    <a:pt x="1106" y="300"/>
                  </a:lnTo>
                  <a:lnTo>
                    <a:pt x="1106" y="300"/>
                  </a:lnTo>
                  <a:lnTo>
                    <a:pt x="1110" y="296"/>
                  </a:lnTo>
                  <a:lnTo>
                    <a:pt x="1112" y="292"/>
                  </a:lnTo>
                  <a:lnTo>
                    <a:pt x="1112" y="292"/>
                  </a:lnTo>
                  <a:lnTo>
                    <a:pt x="1112" y="286"/>
                  </a:lnTo>
                  <a:lnTo>
                    <a:pt x="1110" y="282"/>
                  </a:lnTo>
                  <a:lnTo>
                    <a:pt x="1110" y="282"/>
                  </a:lnTo>
                  <a:lnTo>
                    <a:pt x="1114" y="272"/>
                  </a:lnTo>
                  <a:lnTo>
                    <a:pt x="1114" y="272"/>
                  </a:lnTo>
                  <a:lnTo>
                    <a:pt x="1112" y="262"/>
                  </a:lnTo>
                  <a:lnTo>
                    <a:pt x="1112" y="262"/>
                  </a:lnTo>
                  <a:close/>
                  <a:moveTo>
                    <a:pt x="474" y="574"/>
                  </a:moveTo>
                  <a:lnTo>
                    <a:pt x="474" y="574"/>
                  </a:lnTo>
                  <a:lnTo>
                    <a:pt x="480" y="574"/>
                  </a:lnTo>
                  <a:lnTo>
                    <a:pt x="480" y="574"/>
                  </a:lnTo>
                  <a:lnTo>
                    <a:pt x="472" y="576"/>
                  </a:lnTo>
                  <a:lnTo>
                    <a:pt x="472" y="576"/>
                  </a:lnTo>
                  <a:lnTo>
                    <a:pt x="474" y="574"/>
                  </a:lnTo>
                  <a:lnTo>
                    <a:pt x="474" y="574"/>
                  </a:lnTo>
                  <a:close/>
                  <a:moveTo>
                    <a:pt x="450" y="580"/>
                  </a:moveTo>
                  <a:lnTo>
                    <a:pt x="450" y="580"/>
                  </a:lnTo>
                  <a:lnTo>
                    <a:pt x="454" y="578"/>
                  </a:lnTo>
                  <a:lnTo>
                    <a:pt x="454" y="578"/>
                  </a:lnTo>
                  <a:lnTo>
                    <a:pt x="448" y="580"/>
                  </a:lnTo>
                  <a:lnTo>
                    <a:pt x="448" y="580"/>
                  </a:lnTo>
                  <a:lnTo>
                    <a:pt x="450" y="580"/>
                  </a:lnTo>
                  <a:lnTo>
                    <a:pt x="450" y="580"/>
                  </a:lnTo>
                  <a:close/>
                  <a:moveTo>
                    <a:pt x="382" y="604"/>
                  </a:moveTo>
                  <a:lnTo>
                    <a:pt x="382" y="604"/>
                  </a:lnTo>
                  <a:lnTo>
                    <a:pt x="382" y="604"/>
                  </a:lnTo>
                  <a:lnTo>
                    <a:pt x="382" y="604"/>
                  </a:lnTo>
                  <a:lnTo>
                    <a:pt x="382" y="604"/>
                  </a:lnTo>
                  <a:lnTo>
                    <a:pt x="382" y="604"/>
                  </a:lnTo>
                  <a:lnTo>
                    <a:pt x="382" y="604"/>
                  </a:lnTo>
                  <a:lnTo>
                    <a:pt x="382" y="604"/>
                  </a:lnTo>
                  <a:close/>
                  <a:moveTo>
                    <a:pt x="366" y="608"/>
                  </a:moveTo>
                  <a:lnTo>
                    <a:pt x="366" y="608"/>
                  </a:lnTo>
                  <a:lnTo>
                    <a:pt x="366" y="608"/>
                  </a:lnTo>
                  <a:lnTo>
                    <a:pt x="366" y="608"/>
                  </a:lnTo>
                  <a:lnTo>
                    <a:pt x="366" y="608"/>
                  </a:lnTo>
                  <a:lnTo>
                    <a:pt x="366" y="608"/>
                  </a:lnTo>
                  <a:lnTo>
                    <a:pt x="366" y="608"/>
                  </a:lnTo>
                  <a:lnTo>
                    <a:pt x="366" y="608"/>
                  </a:lnTo>
                  <a:close/>
                  <a:moveTo>
                    <a:pt x="362" y="608"/>
                  </a:moveTo>
                  <a:lnTo>
                    <a:pt x="358" y="614"/>
                  </a:lnTo>
                  <a:lnTo>
                    <a:pt x="358" y="614"/>
                  </a:lnTo>
                  <a:lnTo>
                    <a:pt x="356" y="614"/>
                  </a:lnTo>
                  <a:lnTo>
                    <a:pt x="352" y="610"/>
                  </a:lnTo>
                  <a:lnTo>
                    <a:pt x="352" y="610"/>
                  </a:lnTo>
                  <a:lnTo>
                    <a:pt x="362" y="608"/>
                  </a:lnTo>
                  <a:lnTo>
                    <a:pt x="362" y="608"/>
                  </a:lnTo>
                  <a:close/>
                  <a:moveTo>
                    <a:pt x="348" y="612"/>
                  </a:moveTo>
                  <a:lnTo>
                    <a:pt x="348" y="612"/>
                  </a:lnTo>
                  <a:lnTo>
                    <a:pt x="346" y="614"/>
                  </a:lnTo>
                  <a:lnTo>
                    <a:pt x="346" y="614"/>
                  </a:lnTo>
                  <a:lnTo>
                    <a:pt x="342" y="612"/>
                  </a:lnTo>
                  <a:lnTo>
                    <a:pt x="342" y="612"/>
                  </a:lnTo>
                  <a:lnTo>
                    <a:pt x="348" y="612"/>
                  </a:lnTo>
                  <a:lnTo>
                    <a:pt x="348" y="612"/>
                  </a:lnTo>
                  <a:close/>
                  <a:moveTo>
                    <a:pt x="326" y="616"/>
                  </a:moveTo>
                  <a:lnTo>
                    <a:pt x="326" y="616"/>
                  </a:lnTo>
                  <a:lnTo>
                    <a:pt x="324" y="616"/>
                  </a:lnTo>
                  <a:lnTo>
                    <a:pt x="324" y="616"/>
                  </a:lnTo>
                  <a:lnTo>
                    <a:pt x="324" y="616"/>
                  </a:lnTo>
                  <a:lnTo>
                    <a:pt x="324" y="616"/>
                  </a:lnTo>
                  <a:lnTo>
                    <a:pt x="326" y="616"/>
                  </a:lnTo>
                  <a:lnTo>
                    <a:pt x="326" y="616"/>
                  </a:lnTo>
                  <a:close/>
                  <a:moveTo>
                    <a:pt x="318" y="588"/>
                  </a:moveTo>
                  <a:lnTo>
                    <a:pt x="318" y="588"/>
                  </a:lnTo>
                  <a:lnTo>
                    <a:pt x="320" y="590"/>
                  </a:lnTo>
                  <a:lnTo>
                    <a:pt x="320" y="590"/>
                  </a:lnTo>
                  <a:lnTo>
                    <a:pt x="316" y="590"/>
                  </a:lnTo>
                  <a:lnTo>
                    <a:pt x="316" y="590"/>
                  </a:lnTo>
                  <a:lnTo>
                    <a:pt x="318" y="588"/>
                  </a:lnTo>
                  <a:lnTo>
                    <a:pt x="318" y="588"/>
                  </a:lnTo>
                  <a:close/>
                  <a:moveTo>
                    <a:pt x="266" y="620"/>
                  </a:moveTo>
                  <a:lnTo>
                    <a:pt x="266" y="620"/>
                  </a:lnTo>
                  <a:lnTo>
                    <a:pt x="264" y="620"/>
                  </a:lnTo>
                  <a:lnTo>
                    <a:pt x="264" y="620"/>
                  </a:lnTo>
                  <a:lnTo>
                    <a:pt x="264" y="620"/>
                  </a:lnTo>
                  <a:lnTo>
                    <a:pt x="264" y="620"/>
                  </a:lnTo>
                  <a:lnTo>
                    <a:pt x="266" y="620"/>
                  </a:lnTo>
                  <a:lnTo>
                    <a:pt x="266" y="620"/>
                  </a:lnTo>
                  <a:close/>
                  <a:moveTo>
                    <a:pt x="262" y="186"/>
                  </a:moveTo>
                  <a:lnTo>
                    <a:pt x="262" y="186"/>
                  </a:lnTo>
                  <a:lnTo>
                    <a:pt x="256" y="186"/>
                  </a:lnTo>
                  <a:lnTo>
                    <a:pt x="256" y="186"/>
                  </a:lnTo>
                  <a:lnTo>
                    <a:pt x="266" y="182"/>
                  </a:lnTo>
                  <a:lnTo>
                    <a:pt x="266" y="182"/>
                  </a:lnTo>
                  <a:lnTo>
                    <a:pt x="262" y="186"/>
                  </a:lnTo>
                  <a:lnTo>
                    <a:pt x="262" y="186"/>
                  </a:lnTo>
                  <a:close/>
                  <a:moveTo>
                    <a:pt x="282" y="122"/>
                  </a:moveTo>
                  <a:lnTo>
                    <a:pt x="282" y="120"/>
                  </a:lnTo>
                  <a:lnTo>
                    <a:pt x="284" y="120"/>
                  </a:lnTo>
                  <a:lnTo>
                    <a:pt x="284" y="120"/>
                  </a:lnTo>
                  <a:lnTo>
                    <a:pt x="282" y="122"/>
                  </a:lnTo>
                  <a:lnTo>
                    <a:pt x="282" y="122"/>
                  </a:lnTo>
                  <a:close/>
                  <a:moveTo>
                    <a:pt x="348" y="136"/>
                  </a:moveTo>
                  <a:lnTo>
                    <a:pt x="348" y="136"/>
                  </a:lnTo>
                  <a:lnTo>
                    <a:pt x="344" y="136"/>
                  </a:lnTo>
                  <a:lnTo>
                    <a:pt x="340" y="136"/>
                  </a:lnTo>
                  <a:lnTo>
                    <a:pt x="340" y="136"/>
                  </a:lnTo>
                  <a:lnTo>
                    <a:pt x="332" y="140"/>
                  </a:lnTo>
                  <a:lnTo>
                    <a:pt x="332" y="140"/>
                  </a:lnTo>
                  <a:lnTo>
                    <a:pt x="324" y="140"/>
                  </a:lnTo>
                  <a:lnTo>
                    <a:pt x="324" y="140"/>
                  </a:lnTo>
                  <a:lnTo>
                    <a:pt x="330" y="136"/>
                  </a:lnTo>
                  <a:lnTo>
                    <a:pt x="330" y="136"/>
                  </a:lnTo>
                  <a:lnTo>
                    <a:pt x="346" y="130"/>
                  </a:lnTo>
                  <a:lnTo>
                    <a:pt x="346" y="130"/>
                  </a:lnTo>
                  <a:lnTo>
                    <a:pt x="346" y="130"/>
                  </a:lnTo>
                  <a:lnTo>
                    <a:pt x="354" y="130"/>
                  </a:lnTo>
                  <a:lnTo>
                    <a:pt x="354" y="130"/>
                  </a:lnTo>
                  <a:lnTo>
                    <a:pt x="348" y="136"/>
                  </a:lnTo>
                  <a:lnTo>
                    <a:pt x="348" y="136"/>
                  </a:lnTo>
                  <a:close/>
                  <a:moveTo>
                    <a:pt x="384" y="102"/>
                  </a:moveTo>
                  <a:lnTo>
                    <a:pt x="384" y="102"/>
                  </a:lnTo>
                  <a:lnTo>
                    <a:pt x="356" y="112"/>
                  </a:lnTo>
                  <a:lnTo>
                    <a:pt x="356" y="112"/>
                  </a:lnTo>
                  <a:lnTo>
                    <a:pt x="354" y="112"/>
                  </a:lnTo>
                  <a:lnTo>
                    <a:pt x="354" y="112"/>
                  </a:lnTo>
                  <a:lnTo>
                    <a:pt x="362" y="106"/>
                  </a:lnTo>
                  <a:lnTo>
                    <a:pt x="362" y="106"/>
                  </a:lnTo>
                  <a:lnTo>
                    <a:pt x="370" y="106"/>
                  </a:lnTo>
                  <a:lnTo>
                    <a:pt x="370" y="106"/>
                  </a:lnTo>
                  <a:lnTo>
                    <a:pt x="378" y="102"/>
                  </a:lnTo>
                  <a:lnTo>
                    <a:pt x="378" y="102"/>
                  </a:lnTo>
                  <a:lnTo>
                    <a:pt x="386" y="100"/>
                  </a:lnTo>
                  <a:lnTo>
                    <a:pt x="386" y="100"/>
                  </a:lnTo>
                  <a:lnTo>
                    <a:pt x="384" y="102"/>
                  </a:lnTo>
                  <a:lnTo>
                    <a:pt x="384" y="102"/>
                  </a:lnTo>
                  <a:close/>
                  <a:moveTo>
                    <a:pt x="392" y="132"/>
                  </a:moveTo>
                  <a:lnTo>
                    <a:pt x="392" y="132"/>
                  </a:lnTo>
                  <a:lnTo>
                    <a:pt x="388" y="132"/>
                  </a:lnTo>
                  <a:lnTo>
                    <a:pt x="388" y="132"/>
                  </a:lnTo>
                  <a:lnTo>
                    <a:pt x="394" y="130"/>
                  </a:lnTo>
                  <a:lnTo>
                    <a:pt x="394" y="130"/>
                  </a:lnTo>
                  <a:lnTo>
                    <a:pt x="392" y="132"/>
                  </a:lnTo>
                  <a:lnTo>
                    <a:pt x="392" y="132"/>
                  </a:lnTo>
                  <a:close/>
                  <a:moveTo>
                    <a:pt x="406" y="128"/>
                  </a:moveTo>
                  <a:lnTo>
                    <a:pt x="406" y="128"/>
                  </a:lnTo>
                  <a:lnTo>
                    <a:pt x="404" y="128"/>
                  </a:lnTo>
                  <a:lnTo>
                    <a:pt x="404" y="128"/>
                  </a:lnTo>
                  <a:lnTo>
                    <a:pt x="410" y="126"/>
                  </a:lnTo>
                  <a:lnTo>
                    <a:pt x="410" y="126"/>
                  </a:lnTo>
                  <a:lnTo>
                    <a:pt x="406" y="128"/>
                  </a:lnTo>
                  <a:lnTo>
                    <a:pt x="406" y="128"/>
                  </a:lnTo>
                  <a:close/>
                  <a:moveTo>
                    <a:pt x="436" y="88"/>
                  </a:moveTo>
                  <a:lnTo>
                    <a:pt x="438" y="88"/>
                  </a:lnTo>
                  <a:lnTo>
                    <a:pt x="438" y="88"/>
                  </a:lnTo>
                  <a:lnTo>
                    <a:pt x="432" y="90"/>
                  </a:lnTo>
                  <a:lnTo>
                    <a:pt x="436" y="88"/>
                  </a:lnTo>
                  <a:close/>
                  <a:moveTo>
                    <a:pt x="430" y="120"/>
                  </a:moveTo>
                  <a:lnTo>
                    <a:pt x="430" y="120"/>
                  </a:lnTo>
                  <a:lnTo>
                    <a:pt x="430" y="126"/>
                  </a:lnTo>
                  <a:lnTo>
                    <a:pt x="430" y="126"/>
                  </a:lnTo>
                  <a:lnTo>
                    <a:pt x="428" y="122"/>
                  </a:lnTo>
                  <a:lnTo>
                    <a:pt x="428" y="118"/>
                  </a:lnTo>
                  <a:lnTo>
                    <a:pt x="428" y="118"/>
                  </a:lnTo>
                  <a:lnTo>
                    <a:pt x="430" y="112"/>
                  </a:lnTo>
                  <a:lnTo>
                    <a:pt x="430" y="112"/>
                  </a:lnTo>
                  <a:lnTo>
                    <a:pt x="430" y="120"/>
                  </a:lnTo>
                  <a:lnTo>
                    <a:pt x="430" y="120"/>
                  </a:lnTo>
                  <a:close/>
                  <a:moveTo>
                    <a:pt x="484" y="54"/>
                  </a:moveTo>
                  <a:lnTo>
                    <a:pt x="484" y="54"/>
                  </a:lnTo>
                  <a:lnTo>
                    <a:pt x="484" y="54"/>
                  </a:lnTo>
                  <a:lnTo>
                    <a:pt x="484" y="54"/>
                  </a:lnTo>
                  <a:lnTo>
                    <a:pt x="486" y="54"/>
                  </a:lnTo>
                  <a:lnTo>
                    <a:pt x="486" y="54"/>
                  </a:lnTo>
                  <a:lnTo>
                    <a:pt x="484" y="54"/>
                  </a:lnTo>
                  <a:lnTo>
                    <a:pt x="484" y="54"/>
                  </a:lnTo>
                  <a:close/>
                  <a:moveTo>
                    <a:pt x="612" y="66"/>
                  </a:moveTo>
                  <a:lnTo>
                    <a:pt x="612" y="66"/>
                  </a:lnTo>
                  <a:lnTo>
                    <a:pt x="602" y="66"/>
                  </a:lnTo>
                  <a:lnTo>
                    <a:pt x="602" y="66"/>
                  </a:lnTo>
                  <a:lnTo>
                    <a:pt x="598" y="64"/>
                  </a:lnTo>
                  <a:lnTo>
                    <a:pt x="598" y="64"/>
                  </a:lnTo>
                  <a:lnTo>
                    <a:pt x="614" y="62"/>
                  </a:lnTo>
                  <a:lnTo>
                    <a:pt x="614" y="62"/>
                  </a:lnTo>
                  <a:lnTo>
                    <a:pt x="618" y="62"/>
                  </a:lnTo>
                  <a:lnTo>
                    <a:pt x="618" y="62"/>
                  </a:lnTo>
                  <a:lnTo>
                    <a:pt x="612" y="66"/>
                  </a:lnTo>
                  <a:lnTo>
                    <a:pt x="612" y="66"/>
                  </a:lnTo>
                  <a:close/>
                  <a:moveTo>
                    <a:pt x="996" y="106"/>
                  </a:moveTo>
                  <a:lnTo>
                    <a:pt x="996" y="106"/>
                  </a:lnTo>
                  <a:lnTo>
                    <a:pt x="994" y="104"/>
                  </a:lnTo>
                  <a:lnTo>
                    <a:pt x="994" y="104"/>
                  </a:lnTo>
                  <a:lnTo>
                    <a:pt x="1000" y="106"/>
                  </a:lnTo>
                  <a:lnTo>
                    <a:pt x="1000" y="106"/>
                  </a:lnTo>
                  <a:lnTo>
                    <a:pt x="996" y="106"/>
                  </a:lnTo>
                  <a:lnTo>
                    <a:pt x="996" y="106"/>
                  </a:lnTo>
                  <a:close/>
                  <a:moveTo>
                    <a:pt x="1010" y="130"/>
                  </a:moveTo>
                  <a:lnTo>
                    <a:pt x="1002" y="128"/>
                  </a:lnTo>
                  <a:lnTo>
                    <a:pt x="1002" y="128"/>
                  </a:lnTo>
                  <a:lnTo>
                    <a:pt x="994" y="126"/>
                  </a:lnTo>
                  <a:lnTo>
                    <a:pt x="994" y="126"/>
                  </a:lnTo>
                  <a:lnTo>
                    <a:pt x="990" y="120"/>
                  </a:lnTo>
                  <a:lnTo>
                    <a:pt x="990" y="120"/>
                  </a:lnTo>
                  <a:lnTo>
                    <a:pt x="998" y="122"/>
                  </a:lnTo>
                  <a:lnTo>
                    <a:pt x="998" y="122"/>
                  </a:lnTo>
                  <a:lnTo>
                    <a:pt x="1002" y="124"/>
                  </a:lnTo>
                  <a:lnTo>
                    <a:pt x="1002" y="124"/>
                  </a:lnTo>
                  <a:lnTo>
                    <a:pt x="1008" y="126"/>
                  </a:lnTo>
                  <a:lnTo>
                    <a:pt x="1018" y="128"/>
                  </a:lnTo>
                  <a:lnTo>
                    <a:pt x="1030" y="130"/>
                  </a:lnTo>
                  <a:lnTo>
                    <a:pt x="1034" y="132"/>
                  </a:lnTo>
                  <a:lnTo>
                    <a:pt x="1034" y="132"/>
                  </a:lnTo>
                  <a:lnTo>
                    <a:pt x="1010" y="130"/>
                  </a:lnTo>
                  <a:lnTo>
                    <a:pt x="1010" y="130"/>
                  </a:lnTo>
                  <a:close/>
                  <a:moveTo>
                    <a:pt x="1042" y="140"/>
                  </a:moveTo>
                  <a:lnTo>
                    <a:pt x="1042" y="140"/>
                  </a:lnTo>
                  <a:lnTo>
                    <a:pt x="1042" y="138"/>
                  </a:lnTo>
                  <a:lnTo>
                    <a:pt x="1042" y="138"/>
                  </a:lnTo>
                  <a:lnTo>
                    <a:pt x="1044" y="140"/>
                  </a:lnTo>
                  <a:lnTo>
                    <a:pt x="1044" y="140"/>
                  </a:lnTo>
                  <a:lnTo>
                    <a:pt x="1042" y="140"/>
                  </a:lnTo>
                  <a:lnTo>
                    <a:pt x="1042" y="140"/>
                  </a:lnTo>
                  <a:close/>
                  <a:moveTo>
                    <a:pt x="1018" y="102"/>
                  </a:moveTo>
                  <a:lnTo>
                    <a:pt x="1018" y="102"/>
                  </a:lnTo>
                  <a:lnTo>
                    <a:pt x="1026" y="104"/>
                  </a:lnTo>
                  <a:lnTo>
                    <a:pt x="1026" y="104"/>
                  </a:lnTo>
                  <a:lnTo>
                    <a:pt x="1028" y="108"/>
                  </a:lnTo>
                  <a:lnTo>
                    <a:pt x="1028" y="108"/>
                  </a:lnTo>
                  <a:lnTo>
                    <a:pt x="1018" y="102"/>
                  </a:lnTo>
                  <a:lnTo>
                    <a:pt x="1018" y="102"/>
                  </a:lnTo>
                  <a:close/>
                  <a:moveTo>
                    <a:pt x="1060" y="166"/>
                  </a:moveTo>
                  <a:lnTo>
                    <a:pt x="1060" y="166"/>
                  </a:lnTo>
                  <a:lnTo>
                    <a:pt x="1058" y="162"/>
                  </a:lnTo>
                  <a:lnTo>
                    <a:pt x="1058" y="162"/>
                  </a:lnTo>
                  <a:lnTo>
                    <a:pt x="1062" y="168"/>
                  </a:lnTo>
                  <a:lnTo>
                    <a:pt x="1062" y="168"/>
                  </a:lnTo>
                  <a:lnTo>
                    <a:pt x="1060" y="166"/>
                  </a:lnTo>
                  <a:lnTo>
                    <a:pt x="1060" y="166"/>
                  </a:lnTo>
                  <a:close/>
                  <a:moveTo>
                    <a:pt x="402" y="708"/>
                  </a:moveTo>
                  <a:lnTo>
                    <a:pt x="402" y="708"/>
                  </a:lnTo>
                  <a:lnTo>
                    <a:pt x="398" y="712"/>
                  </a:lnTo>
                  <a:lnTo>
                    <a:pt x="398" y="712"/>
                  </a:lnTo>
                  <a:lnTo>
                    <a:pt x="396" y="712"/>
                  </a:lnTo>
                  <a:lnTo>
                    <a:pt x="396" y="712"/>
                  </a:lnTo>
                  <a:lnTo>
                    <a:pt x="396" y="712"/>
                  </a:lnTo>
                  <a:lnTo>
                    <a:pt x="396" y="712"/>
                  </a:lnTo>
                  <a:lnTo>
                    <a:pt x="394" y="710"/>
                  </a:lnTo>
                  <a:lnTo>
                    <a:pt x="394" y="710"/>
                  </a:lnTo>
                  <a:lnTo>
                    <a:pt x="394" y="710"/>
                  </a:lnTo>
                  <a:lnTo>
                    <a:pt x="394" y="710"/>
                  </a:lnTo>
                  <a:lnTo>
                    <a:pt x="394" y="710"/>
                  </a:lnTo>
                  <a:lnTo>
                    <a:pt x="394" y="710"/>
                  </a:lnTo>
                  <a:lnTo>
                    <a:pt x="394" y="710"/>
                  </a:lnTo>
                  <a:lnTo>
                    <a:pt x="394" y="710"/>
                  </a:lnTo>
                  <a:lnTo>
                    <a:pt x="396" y="712"/>
                  </a:lnTo>
                  <a:lnTo>
                    <a:pt x="396" y="712"/>
                  </a:lnTo>
                  <a:lnTo>
                    <a:pt x="396" y="710"/>
                  </a:lnTo>
                  <a:lnTo>
                    <a:pt x="396" y="710"/>
                  </a:lnTo>
                  <a:lnTo>
                    <a:pt x="400" y="708"/>
                  </a:lnTo>
                  <a:lnTo>
                    <a:pt x="400" y="708"/>
                  </a:lnTo>
                  <a:lnTo>
                    <a:pt x="402" y="708"/>
                  </a:lnTo>
                  <a:lnTo>
                    <a:pt x="402" y="708"/>
                  </a:lnTo>
                  <a:lnTo>
                    <a:pt x="402" y="708"/>
                  </a:lnTo>
                  <a:lnTo>
                    <a:pt x="402" y="708"/>
                  </a:lnTo>
                  <a:lnTo>
                    <a:pt x="402" y="708"/>
                  </a:lnTo>
                  <a:lnTo>
                    <a:pt x="402" y="708"/>
                  </a:lnTo>
                  <a:close/>
                  <a:moveTo>
                    <a:pt x="470" y="680"/>
                  </a:moveTo>
                  <a:lnTo>
                    <a:pt x="470" y="680"/>
                  </a:lnTo>
                  <a:lnTo>
                    <a:pt x="470" y="680"/>
                  </a:lnTo>
                  <a:lnTo>
                    <a:pt x="438" y="692"/>
                  </a:lnTo>
                  <a:lnTo>
                    <a:pt x="440" y="692"/>
                  </a:lnTo>
                  <a:lnTo>
                    <a:pt x="440" y="692"/>
                  </a:lnTo>
                  <a:lnTo>
                    <a:pt x="446" y="686"/>
                  </a:lnTo>
                  <a:lnTo>
                    <a:pt x="446" y="686"/>
                  </a:lnTo>
                  <a:lnTo>
                    <a:pt x="438" y="688"/>
                  </a:lnTo>
                  <a:lnTo>
                    <a:pt x="438" y="688"/>
                  </a:lnTo>
                  <a:lnTo>
                    <a:pt x="444" y="682"/>
                  </a:lnTo>
                  <a:lnTo>
                    <a:pt x="450" y="676"/>
                  </a:lnTo>
                  <a:lnTo>
                    <a:pt x="456" y="672"/>
                  </a:lnTo>
                  <a:lnTo>
                    <a:pt x="474" y="670"/>
                  </a:lnTo>
                  <a:lnTo>
                    <a:pt x="466" y="674"/>
                  </a:lnTo>
                  <a:lnTo>
                    <a:pt x="466" y="674"/>
                  </a:lnTo>
                  <a:lnTo>
                    <a:pt x="460" y="680"/>
                  </a:lnTo>
                  <a:lnTo>
                    <a:pt x="460" y="680"/>
                  </a:lnTo>
                  <a:lnTo>
                    <a:pt x="470" y="680"/>
                  </a:lnTo>
                  <a:lnTo>
                    <a:pt x="470" y="680"/>
                  </a:lnTo>
                  <a:close/>
                  <a:moveTo>
                    <a:pt x="580" y="644"/>
                  </a:moveTo>
                  <a:lnTo>
                    <a:pt x="580" y="644"/>
                  </a:lnTo>
                  <a:lnTo>
                    <a:pt x="570" y="646"/>
                  </a:lnTo>
                  <a:lnTo>
                    <a:pt x="570" y="646"/>
                  </a:lnTo>
                  <a:lnTo>
                    <a:pt x="572" y="644"/>
                  </a:lnTo>
                  <a:lnTo>
                    <a:pt x="572" y="644"/>
                  </a:lnTo>
                  <a:lnTo>
                    <a:pt x="584" y="638"/>
                  </a:lnTo>
                  <a:lnTo>
                    <a:pt x="584" y="638"/>
                  </a:lnTo>
                  <a:lnTo>
                    <a:pt x="580" y="644"/>
                  </a:lnTo>
                  <a:lnTo>
                    <a:pt x="580" y="644"/>
                  </a:lnTo>
                  <a:close/>
                  <a:moveTo>
                    <a:pt x="620" y="632"/>
                  </a:moveTo>
                  <a:lnTo>
                    <a:pt x="602" y="634"/>
                  </a:lnTo>
                  <a:lnTo>
                    <a:pt x="608" y="630"/>
                  </a:lnTo>
                  <a:lnTo>
                    <a:pt x="608" y="630"/>
                  </a:lnTo>
                  <a:lnTo>
                    <a:pt x="632" y="620"/>
                  </a:lnTo>
                  <a:lnTo>
                    <a:pt x="632" y="620"/>
                  </a:lnTo>
                  <a:lnTo>
                    <a:pt x="632" y="620"/>
                  </a:lnTo>
                  <a:lnTo>
                    <a:pt x="620" y="632"/>
                  </a:lnTo>
                  <a:close/>
                  <a:moveTo>
                    <a:pt x="712" y="572"/>
                  </a:moveTo>
                  <a:lnTo>
                    <a:pt x="712" y="572"/>
                  </a:lnTo>
                  <a:lnTo>
                    <a:pt x="714" y="570"/>
                  </a:lnTo>
                  <a:lnTo>
                    <a:pt x="714" y="570"/>
                  </a:lnTo>
                  <a:lnTo>
                    <a:pt x="716" y="568"/>
                  </a:lnTo>
                  <a:lnTo>
                    <a:pt x="716" y="568"/>
                  </a:lnTo>
                  <a:lnTo>
                    <a:pt x="712" y="572"/>
                  </a:lnTo>
                  <a:lnTo>
                    <a:pt x="712" y="572"/>
                  </a:lnTo>
                  <a:close/>
                  <a:moveTo>
                    <a:pt x="730" y="562"/>
                  </a:moveTo>
                  <a:lnTo>
                    <a:pt x="730" y="562"/>
                  </a:lnTo>
                  <a:lnTo>
                    <a:pt x="734" y="556"/>
                  </a:lnTo>
                  <a:lnTo>
                    <a:pt x="734" y="556"/>
                  </a:lnTo>
                  <a:lnTo>
                    <a:pt x="738" y="556"/>
                  </a:lnTo>
                  <a:lnTo>
                    <a:pt x="738" y="556"/>
                  </a:lnTo>
                  <a:lnTo>
                    <a:pt x="730" y="562"/>
                  </a:lnTo>
                  <a:lnTo>
                    <a:pt x="730" y="562"/>
                  </a:lnTo>
                  <a:close/>
                  <a:moveTo>
                    <a:pt x="748" y="550"/>
                  </a:moveTo>
                  <a:lnTo>
                    <a:pt x="748" y="550"/>
                  </a:lnTo>
                  <a:lnTo>
                    <a:pt x="748" y="550"/>
                  </a:lnTo>
                  <a:lnTo>
                    <a:pt x="748" y="550"/>
                  </a:lnTo>
                  <a:lnTo>
                    <a:pt x="754" y="544"/>
                  </a:lnTo>
                  <a:lnTo>
                    <a:pt x="754" y="544"/>
                  </a:lnTo>
                  <a:lnTo>
                    <a:pt x="760" y="542"/>
                  </a:lnTo>
                  <a:lnTo>
                    <a:pt x="760" y="542"/>
                  </a:lnTo>
                  <a:lnTo>
                    <a:pt x="748" y="550"/>
                  </a:lnTo>
                  <a:lnTo>
                    <a:pt x="748" y="550"/>
                  </a:lnTo>
                  <a:close/>
                  <a:moveTo>
                    <a:pt x="1072" y="212"/>
                  </a:moveTo>
                  <a:lnTo>
                    <a:pt x="1068" y="206"/>
                  </a:lnTo>
                  <a:lnTo>
                    <a:pt x="1068" y="206"/>
                  </a:lnTo>
                  <a:lnTo>
                    <a:pt x="1070" y="192"/>
                  </a:lnTo>
                  <a:lnTo>
                    <a:pt x="1070" y="192"/>
                  </a:lnTo>
                  <a:lnTo>
                    <a:pt x="1074" y="214"/>
                  </a:lnTo>
                  <a:lnTo>
                    <a:pt x="1072" y="2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sp>
        <p:nvSpPr>
          <p:cNvPr id="64" name="テキスト プレースホルダー 63"/>
          <p:cNvSpPr>
            <a:spLocks noGrp="1"/>
          </p:cNvSpPr>
          <p:nvPr>
            <p:ph type="body" sz="quarter" idx="12"/>
          </p:nvPr>
        </p:nvSpPr>
        <p:spPr>
          <a:xfrm rot="21078415">
            <a:off x="183070" y="939147"/>
            <a:ext cx="2009002" cy="767239"/>
          </a:xfrm>
        </p:spPr>
        <p:txBody>
          <a:bodyPr/>
          <a:lstStyle/>
          <a:p>
            <a:r>
              <a:rPr kumimoji="1" lang="ja-JP" altLang="en-US" sz="2800" dirty="0">
                <a:solidFill>
                  <a:srgbClr val="E71873"/>
                </a:solidFill>
              </a:rPr>
              <a:t>令和６年度</a:t>
            </a:r>
          </a:p>
        </p:txBody>
      </p:sp>
      <p:sp>
        <p:nvSpPr>
          <p:cNvPr id="7" name="テキスト プレースホルダー 73">
            <a:extLst>
              <a:ext uri="{FF2B5EF4-FFF2-40B4-BE49-F238E27FC236}">
                <a16:creationId xmlns:a16="http://schemas.microsoft.com/office/drawing/2014/main" id="{4D5172D5-F496-1C7F-773F-C3BAAED96AB2}"/>
              </a:ext>
            </a:extLst>
          </p:cNvPr>
          <p:cNvSpPr txBox="1">
            <a:spLocks/>
          </p:cNvSpPr>
          <p:nvPr/>
        </p:nvSpPr>
        <p:spPr>
          <a:xfrm>
            <a:off x="19867" y="9095195"/>
            <a:ext cx="7356366" cy="6162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bg1"/>
                </a:solidFill>
              </a:rPr>
              <a:t>主　　　催：第２層協議体代表者連絡会、第１層生活支援コーディネーター</a:t>
            </a:r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協　　　力：第２層生活支援コーディネーター</a:t>
            </a:r>
            <a:endParaRPr lang="en-US" altLang="ja-JP" dirty="0">
              <a:solidFill>
                <a:schemeClr val="bg1"/>
              </a:solidFill>
            </a:endParaRPr>
          </a:p>
          <a:p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8" name="テキスト プレースホルダー 91">
            <a:extLst>
              <a:ext uri="{FF2B5EF4-FFF2-40B4-BE49-F238E27FC236}">
                <a16:creationId xmlns:a16="http://schemas.microsoft.com/office/drawing/2014/main" id="{5D5C02A0-1E89-1735-6F75-1BC8A513CDB6}"/>
              </a:ext>
            </a:extLst>
          </p:cNvPr>
          <p:cNvSpPr txBox="1">
            <a:spLocks/>
          </p:cNvSpPr>
          <p:nvPr/>
        </p:nvSpPr>
        <p:spPr>
          <a:xfrm>
            <a:off x="5871561" y="5248260"/>
            <a:ext cx="1716663" cy="62521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000" kern="12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800" b="1" dirty="0"/>
              <a:t>お申込は第２層生活支援コーディネーターまで</a:t>
            </a:r>
            <a:endParaRPr lang="en-US" altLang="ja-JP" sz="1800" b="1" dirty="0"/>
          </a:p>
          <a:p>
            <a:r>
              <a:rPr lang="ja-JP" altLang="en-US" sz="1400" b="1" dirty="0"/>
              <a:t>　　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16FD5A4-150C-02BD-AC0D-477DB3C289E6}"/>
              </a:ext>
            </a:extLst>
          </p:cNvPr>
          <p:cNvSpPr txBox="1"/>
          <p:nvPr/>
        </p:nvSpPr>
        <p:spPr>
          <a:xfrm>
            <a:off x="19867" y="10393063"/>
            <a:ext cx="6990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市からの委託により実施して</a:t>
            </a: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r>
              <a: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ます。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3532F9F-3CBF-1A67-B092-A9D4CD8EAA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455" y="460937"/>
            <a:ext cx="851941" cy="129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961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</TotalTime>
  <Words>310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HGP創英角ｺﾞｼｯｸUB</vt:lpstr>
      <vt:lpstr>HG丸ｺﾞｼｯｸM-PRO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山中陽子</dc:creator>
  <cp:lastModifiedBy>高野絵理佳</cp:lastModifiedBy>
  <cp:revision>25</cp:revision>
  <cp:lastPrinted>2024-12-11T01:23:44Z</cp:lastPrinted>
  <dcterms:created xsi:type="dcterms:W3CDTF">2015-03-09T04:28:51Z</dcterms:created>
  <dcterms:modified xsi:type="dcterms:W3CDTF">2024-12-11T01:55:27Z</dcterms:modified>
</cp:coreProperties>
</file>